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335" r:id="rId3"/>
    <p:sldId id="331" r:id="rId4"/>
    <p:sldId id="282" r:id="rId5"/>
    <p:sldId id="336" r:id="rId6"/>
    <p:sldId id="283" r:id="rId7"/>
    <p:sldId id="269" r:id="rId8"/>
    <p:sldId id="320" r:id="rId9"/>
    <p:sldId id="323" r:id="rId10"/>
    <p:sldId id="281" r:id="rId11"/>
    <p:sldId id="374" r:id="rId12"/>
    <p:sldId id="365" r:id="rId13"/>
    <p:sldId id="347" r:id="rId14"/>
    <p:sldId id="346" r:id="rId15"/>
    <p:sldId id="354" r:id="rId16"/>
    <p:sldId id="369" r:id="rId17"/>
    <p:sldId id="366" r:id="rId18"/>
    <p:sldId id="357" r:id="rId19"/>
    <p:sldId id="368" r:id="rId20"/>
    <p:sldId id="348" r:id="rId21"/>
    <p:sldId id="375" r:id="rId22"/>
    <p:sldId id="367" r:id="rId23"/>
    <p:sldId id="376" r:id="rId24"/>
    <p:sldId id="378" r:id="rId25"/>
    <p:sldId id="377" r:id="rId26"/>
    <p:sldId id="379" r:id="rId27"/>
    <p:sldId id="380" r:id="rId28"/>
    <p:sldId id="381" r:id="rId29"/>
  </p:sldIdLst>
  <p:sldSz cx="10688638" cy="6007100"/>
  <p:notesSz cx="9872663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70">
          <p15:clr>
            <a:srgbClr val="A4A3A4"/>
          </p15:clr>
        </p15:guide>
        <p15:guide id="2" pos="6468">
          <p15:clr>
            <a:srgbClr val="A4A3A4"/>
          </p15:clr>
        </p15:guide>
        <p15:guide id="3" pos="2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797978"/>
    <a:srgbClr val="A5D41D"/>
    <a:srgbClr val="B8D835"/>
    <a:srgbClr val="C1E26D"/>
    <a:srgbClr val="A4E339"/>
    <a:srgbClr val="CD0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76" autoAdjust="0"/>
    <p:restoredTop sz="94632"/>
  </p:normalViewPr>
  <p:slideViewPr>
    <p:cSldViewPr snapToObjects="1">
      <p:cViewPr>
        <p:scale>
          <a:sx n="150" d="100"/>
          <a:sy n="150" d="100"/>
        </p:scale>
        <p:origin x="1084" y="600"/>
      </p:cViewPr>
      <p:guideLst>
        <p:guide orient="horz" pos="270"/>
        <p:guide pos="6468"/>
        <p:guide pos="2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CED0B73-B043-374A-B7AF-723C5D34A126}" type="datetime1">
              <a:rPr lang="de-DE"/>
              <a:pPr>
                <a:defRPr/>
              </a:pPr>
              <a:t>05.02.2025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05D4065-B5B3-3648-BEE4-465B3086B8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90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99EC63-7D0A-3E4D-B512-7A355E7D7176}" type="datetime1">
              <a:rPr lang="de-DE"/>
              <a:pPr>
                <a:defRPr/>
              </a:pPr>
              <a:t>05.02.2025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68588" y="509588"/>
            <a:ext cx="453548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D3A8C8B-C033-A447-BFA8-8E1347D688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361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39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12279-948E-36A8-1F58-FA51DBAC8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9B7C05B-599C-1CC6-F465-5976678208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5A51362-8329-E568-EC3E-0E13E1F70E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E3AD8B-4DF3-3D6E-6C74-A287362A4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767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F4FC4-0ED0-B673-F670-338AA4A1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62A5FA-A9F2-097E-85D4-5B85AED7F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B3897C-8506-0BBA-8A75-9B02FCE04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EAFD2B-E16D-6B29-8E86-5158893FC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57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FCE60-46CA-853F-6D08-8CFE8C55B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989AA54-EEBA-BACE-90DE-5478B1587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249829B-F12F-4902-C8E7-B43C6FE99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F07E58-3BF5-37DE-3528-82F0CE60C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832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109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5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7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26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94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34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05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25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89" y="1865314"/>
            <a:ext cx="9085262" cy="12890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3376" y="3403602"/>
            <a:ext cx="7481888" cy="1535113"/>
          </a:xfrm>
        </p:spPr>
        <p:txBody>
          <a:bodyPr/>
          <a:lstStyle>
            <a:lvl1pPr marL="0" indent="0" algn="ctr">
              <a:buNone/>
              <a:defRPr/>
            </a:lvl1pPr>
            <a:lvl2pPr marL="457158" indent="0" algn="ctr">
              <a:buNone/>
              <a:defRPr/>
            </a:lvl2pPr>
            <a:lvl3pPr marL="914314" indent="0" algn="ctr">
              <a:buNone/>
              <a:defRPr/>
            </a:lvl3pPr>
            <a:lvl4pPr marL="1371471" indent="0" algn="ctr">
              <a:buNone/>
              <a:defRPr/>
            </a:lvl4pPr>
            <a:lvl5pPr marL="1828628" indent="0" algn="ctr">
              <a:buNone/>
              <a:defRPr/>
            </a:lvl5pPr>
            <a:lvl6pPr marL="2285785" indent="0" algn="ctr">
              <a:buNone/>
              <a:defRPr/>
            </a:lvl6pPr>
            <a:lvl7pPr marL="2742943" indent="0" algn="ctr">
              <a:buNone/>
              <a:defRPr/>
            </a:lvl7pPr>
            <a:lvl8pPr marL="3200099" indent="0" algn="ctr">
              <a:buNone/>
              <a:defRPr/>
            </a:lvl8pPr>
            <a:lvl9pPr marL="3657257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144-14EB-7E47-9F81-A3B7A1BBCE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700A5-79F7-B648-90BC-328C340ED2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16827" y="533400"/>
            <a:ext cx="2270125" cy="48069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01691" y="533400"/>
            <a:ext cx="6662736" cy="48069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9ECA-70EC-4A49-A461-C44984325E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DE55-EC0E-BC4D-93D8-4C3F049492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2" y="3860802"/>
            <a:ext cx="9085264" cy="11922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4552" y="2546351"/>
            <a:ext cx="9085264" cy="13144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8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8" indent="0">
              <a:buNone/>
              <a:defRPr sz="1400"/>
            </a:lvl5pPr>
            <a:lvl6pPr marL="2285785" indent="0">
              <a:buNone/>
              <a:defRPr sz="1400"/>
            </a:lvl6pPr>
            <a:lvl7pPr marL="2742943" indent="0">
              <a:buNone/>
              <a:defRPr sz="1400"/>
            </a:lvl7pPr>
            <a:lvl8pPr marL="3200099" indent="0">
              <a:buNone/>
              <a:defRPr sz="1400"/>
            </a:lvl8pPr>
            <a:lvl9pPr marL="3657257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0352-AA06-1A4B-A2A2-E9661C192C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1690" y="1735139"/>
            <a:ext cx="4465637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9726" y="1735139"/>
            <a:ext cx="4467225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6CB3E-F878-A84E-A9EC-5C850A3AAE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9" y="241300"/>
            <a:ext cx="9618662" cy="10001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988" y="1344613"/>
            <a:ext cx="4722812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988" y="1905001"/>
            <a:ext cx="4722812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29250" y="1344613"/>
            <a:ext cx="4724400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29250" y="1905001"/>
            <a:ext cx="4724400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868AC-B5FF-F34D-A1C7-D1FB084765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E444-7B81-554C-83F7-6F4FD87D89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11B0-0273-4F44-87D1-4857308FAD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239715"/>
            <a:ext cx="3516312" cy="1017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8300" y="239715"/>
            <a:ext cx="5975350" cy="5126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4988" y="1257300"/>
            <a:ext cx="3516312" cy="41084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E37D6-D17A-BE4A-9AF6-EEE4A3E9BE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4205290"/>
            <a:ext cx="6413500" cy="496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500" y="536576"/>
            <a:ext cx="6413500" cy="3605213"/>
          </a:xfrm>
        </p:spPr>
        <p:txBody>
          <a:bodyPr/>
          <a:lstStyle>
            <a:lvl1pPr marL="0" indent="0">
              <a:buNone/>
              <a:defRPr sz="3200"/>
            </a:lvl1pPr>
            <a:lvl2pPr marL="457158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8" indent="0">
              <a:buNone/>
              <a:defRPr sz="2000"/>
            </a:lvl5pPr>
            <a:lvl6pPr marL="2285785" indent="0">
              <a:buNone/>
              <a:defRPr sz="2000"/>
            </a:lvl6pPr>
            <a:lvl7pPr marL="2742943" indent="0">
              <a:buNone/>
              <a:defRPr sz="2000"/>
            </a:lvl7pPr>
            <a:lvl8pPr marL="3200099" indent="0">
              <a:buNone/>
              <a:defRPr sz="2000"/>
            </a:lvl8pPr>
            <a:lvl9pPr marL="3657257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500" y="4702176"/>
            <a:ext cx="6413500" cy="7048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41800-C911-1C40-8DF0-7B5E1BF9C1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533401"/>
            <a:ext cx="9085262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735139"/>
            <a:ext cx="9085262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1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250" y="5473700"/>
            <a:ext cx="3386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59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EAB06EA-C625-3742-984C-B6D3E8C57B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64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21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79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35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5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3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9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7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Bild 9" descr="gl-ppt-printshop-jan-mit3.jpg"/>
          <p:cNvSpPr>
            <a:spLocks noChangeAspect="1"/>
          </p:cNvSpPr>
          <p:nvPr/>
        </p:nvSpPr>
        <p:spPr bwMode="auto">
          <a:xfrm>
            <a:off x="9525" y="0"/>
            <a:ext cx="1067911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DFA69E-5E5C-7490-4306-6C927B086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22AE11-2631-F8BF-3E36-0F64CF10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C40732B-27A0-9ABA-57A5-4D8A3BA1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1946" y="361467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11A7390-E7DD-80FD-8B37-6F7F12FE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620" y="322792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B745FBD-350F-685D-EAF5-22929E952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301" y="411491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0723288-EA7B-3E20-EC78-4BBBD51FF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774" y="450740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18,49 €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80C8FD9-795E-52D5-F94D-79A85A793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A0E1B9B-D676-0C3F-392E-81A28D08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4759" y="32195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A55D2E-6AEC-B790-C066-4DAE7BE9E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4433" y="28328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CD2D9D-8EAC-9567-8ED6-E6CB505B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647" y="3706057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2EADD8-61C4-C231-2F0C-66EA22398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8815" y="409835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089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481526-7D9D-B0D4-C3C4-98136E951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557C46-852B-2DD6-F200-EDDCAE2C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711" y="367833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53C8AB-0CBB-1766-CB3C-C9DAAFD3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385" y="329158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AF0770-E6C9-6C6C-4494-B6BAE2E83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0170" y="415567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127C95-AC0B-A978-F7F4-3BCBE4C3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7456" y="454816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17,99 €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600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BF4B365-D1BD-6107-3F83-0F8536E9A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F0548D-B89D-B499-1F0D-58013C334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3037" y="338151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1964E88-BCEB-D979-AE10-6E531EA3A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711" y="299476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E651472-CC3B-62E4-35E8-F17A962A3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21" y="386764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4,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AEDA339-A925-D806-F67B-75C4784D1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426013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6,38 €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869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31391F-FB90-3F1E-53F5-0EA5CADFA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D18E4E5-1ED8-B32C-D50C-DA73FAB91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3505FC7-A034-3F3C-081C-20BBC5A42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5847" y="412342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40B2C9D-AF16-D419-ED60-FEF501880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6695" y="3426897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5231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5BE9481-7034-13E2-6089-5899ECE96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70F9762-6900-FC6E-6523-4B5FE441E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405" y="336469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FBF939-5E54-68A8-088E-BC50C0737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079" y="297794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22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DDA591-C63A-ABC4-B347-7BEB8F215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741" y="386764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69996D2-8EAF-5804-F33A-226240C3E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575" y="426013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12,97 €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A3289E9-4938-0EE7-5BF1-F4569917C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511" y="4476338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83,25 €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1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BFD91AB-C656-1F6F-E4A4-F7035A8F7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6AA011-DD05-CADA-0AD7-DD697189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87" y="365162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B5C441-E5FD-0795-9B1A-31FD4F3A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161" y="326487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DBDBCD-E850-1EBE-872D-555B29672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913" y="4144047"/>
            <a:ext cx="140298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15,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EE1C4A-CA42-2A67-13F0-0AB53270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6171" y="453634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047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CA18CF-CBB1-BD8F-D3EF-878DFA6A8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7077A21-935E-5996-6314-55DCE33D6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4393" y="327184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DA4EBD0-382D-8192-DC74-24C6E4541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067" y="288510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34AC18-6A2A-2314-C825-B6336664C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3870" y="375421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4,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E4328B8-A94F-E96A-2893-98A9175D3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415432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9192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4664FB3-DF43-D0C8-B9C2-0A9804D9A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C40248-6D2E-2A26-2B46-AB35E64D1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559" y="3272557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3CC5F-BF40-0F6E-F32C-1564DD12C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233" y="2885809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24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054156-6BCF-F34B-45CC-F49EFA6C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138" y="377539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5,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AF42EA-A5E7-7CB0-897C-1586CA328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4175506"/>
            <a:ext cx="112146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CED6A04-8A6D-968F-9523-CFE47C770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455" y="439155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59,90 €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4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E9BDD67-94BE-D8FD-DF85-C60F33B35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69D825-DF42-32A3-96A2-B2B5C77A4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893" y="369701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D34129-F02E-8B2D-64A4-F20CCB834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6567" y="331026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9FA06DD-89AF-AA41-48B2-38D5CA5C4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543" y="4187678"/>
            <a:ext cx="153923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14,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7D8D56C-E297-3FF1-009A-3DFAF4C89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008" y="457997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20,36 €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5997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C07144-9CC2-FA1D-821B-D87ADD85A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25D9A1-5BC1-884D-538E-2152A092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028" y="370481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4316FA-7F2F-C068-0292-12EF38B9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702" y="331807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64CEDDD-9E14-C76A-EC2D-8E43BCF85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756" y="420028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22,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BA2EA46-D06C-9736-2908-B724FB7F4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519" y="4600394"/>
            <a:ext cx="1185465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29,99 €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2964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FE1E6E0-9CC7-D4D8-D56A-0FD7CDC65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770CA2-93BA-3D1B-D10A-27F2C396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617" y="3779195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B84BE76-0BBC-1F09-7B1A-D54F34F1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4291" y="3392447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7CF75C1-DEC8-6824-4090-82C3FA58F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363" y="426906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39F59E4-9AC5-E28E-E5B8-15D59CB13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639" y="4669170"/>
            <a:ext cx="1185465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552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F66106-4B2A-6D48-B3B2-B42D42A11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113F7B5-8222-F7C3-A4D1-975715828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82EBFD9-5D88-31F6-153B-B96045A9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300355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3DC012-C535-1967-33CA-60B327F8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425" y="261680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ADEADA-78EE-9735-ED2C-10610FD9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242" y="3509357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27,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0DF816-4781-AA57-C287-D88EF21C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443" y="3901847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35,45 €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9C9E38-7F9A-D339-B494-F802BF6D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673" y="4138286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545,80 €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A4D0F81-B2BA-6E05-E6C9-49EC087E0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A54A631-593C-CD3C-0E74-841FFA0F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076" y="343037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B13538-7638-DF78-089D-49DCF1F3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9750" y="304363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B6E284-AD70-5114-DE37-0FBAC91D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01" y="391673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28,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6568CA-BE01-0B52-0B10-F94D8A5F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246" y="4316842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37,49 €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909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6275D6A-11A4-A18C-E117-137A56AD3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321671F-DC94-4AE9-6A04-29CE244EE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655" y="3498769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A64182-12F7-46B5-3624-F145DF4D6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8329" y="3112021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46108C9-0414-E066-F51C-52088CB69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2033" y="397292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FEE43C-6872-F215-8672-EC9513C29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4237" y="435017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13,25 €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653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6120F-6E6E-5717-A3E0-FD2EEB755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8094721-FB5F-D67E-9D42-9C09473DD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B799E5C-DA3C-EC82-3F43-AE49FF836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607" y="36283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D79135-32ED-BF36-454A-EC9BFC6B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6281" y="32416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7A54A75-CE32-CD14-C73D-CE9628AD7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634" y="415567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8BAA127-D721-1C99-8174-7D62CFD7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8067" y="4532928"/>
            <a:ext cx="137569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12629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9E52C-83EE-EF64-52D8-7E519F1FE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1B75AB-8592-FF75-E23F-D981D47C3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26FFB7-89D6-A102-9C76-BCEEF2201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722" y="382234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643216-A035-4EC0-76D4-3CFB26E5C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396" y="343559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497F47B-CBA4-4057-975C-6C8EFE87F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698" y="434874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474C87-1CA1-308A-6973-B1727F534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139" y="473174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3B12ADF-BB5E-91D9-61E6-D530A1536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447" y="4987444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989,00 €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9E74D-04D8-C6C4-538C-B5799D101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8F4EBC7-1F95-5D3F-C0E0-7E7ED6D61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3B9E6EA-15E0-E035-1806-404B6FCAC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2431" y="355988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B3C5415-792C-BF2A-D7A1-C1543173C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105" y="317313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821F75C-0483-E064-784E-00BA29C7A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549" y="4049783"/>
            <a:ext cx="1458561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7C55599-FA7B-477B-9036-D784339ED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659" y="444227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FC0215-7C77-3BD1-09B5-FF9A7AE82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549" y="4672296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1.149,00 €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1EF3A15-E68E-EF04-44C0-B5737697D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5D8E684-E2D8-F93D-A6FA-94885633B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397785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FE5FA1-94E2-17C7-9147-7CB7E06BE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377" y="3011037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6C85D59-175A-4B82-2F8F-FECDB72BA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935" y="3885619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8,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70DC276-F41E-3CFD-0002-7C2D03FEC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727" y="4277914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12,58 €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41601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9629193-8948-9D0B-8B8F-32384B1B4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F6E8A2-36B4-C13D-9C89-5DCFC2EC3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797" y="375177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D43221-AE0B-3851-0725-FFB92050F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2471" y="336502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FF50C2-7B75-FE1C-BC9D-A85379DC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804" y="4250650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C03CB7-5BB3-523D-F995-C5C183AC9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495" y="464294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12,65 €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D985F4-B5A0-C8E1-A7E4-2F8D06630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439" y="487634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969,00 €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27F367F-D70B-C9BD-7101-C22B12F67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46DAC76-F0F1-4952-71F6-81330E758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3572" y="337614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A36B56-6BD4-0D71-77DF-61C715F10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246" y="298940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23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4F7C377-A03C-6A3E-2B6E-2600618B4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623" y="3869397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53AA21-8534-2E37-19D0-191ADE2E1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503" y="426169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12,85 €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8739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F9BBEA-70C7-D71F-1C0C-652D8691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6D8CD4D-E5F0-A300-375E-55789549C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B9DC51F-CC67-26BD-B441-02922E69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650" y="378263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3ECA64-DA08-4C2C-092C-11318665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324" y="339588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88C6F2-B18D-A1BF-9A38-2B46A380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447" y="4254823"/>
            <a:ext cx="1349077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103E2C-F841-4C9A-5DB2-40C6EC317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523" y="464711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7D5E5A-5454-9F11-C449-AE648D147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902" y="487634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1.229,00 €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AF49A0C-A94F-12FE-40EA-8DD9D2F50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377A9DD-E3B3-5A69-CC69-3A69D64F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7219" y="348787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2DC941-D51E-C7F3-B673-C9093B94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893" y="310112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22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5225A41-34B6-5559-9D07-CD66EA49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543" y="3994968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34,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5584DB-CEAE-0132-A53B-2624B2186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259" y="4379447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3F0DCF2-0A49-7DE8-BAEB-F0E339971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9453C22-31DC-F711-C877-149ECF11C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077" y="357961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32A390-F0C5-39A0-C021-03CA8516D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751" y="319286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38282A0-DF62-C245-EE6F-2B5C2A4C9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65" y="4085421"/>
            <a:ext cx="182796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3843CBD-B233-7CCE-4F77-3946F487B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8419" y="447791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8,69 €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567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Benutzerdefiniert</PresentationFormat>
  <Paragraphs>114</Paragraphs>
  <Slides>28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ＭＳ Ｐゴシック</vt:lpstr>
      <vt:lpstr>Arial</vt:lpstr>
      <vt:lpstr>Calibri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Rosanna Viggiani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Rosanna Viggiani</dc:creator>
  <cp:lastModifiedBy>Cicek Efe</cp:lastModifiedBy>
  <cp:revision>981</cp:revision>
  <cp:lastPrinted>2024-12-11T13:49:52Z</cp:lastPrinted>
  <dcterms:created xsi:type="dcterms:W3CDTF">2018-01-25T12:02:25Z</dcterms:created>
  <dcterms:modified xsi:type="dcterms:W3CDTF">2025-02-05T10:51:37Z</dcterms:modified>
</cp:coreProperties>
</file>