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8" r:id="rId2"/>
    <p:sldId id="335" r:id="rId3"/>
    <p:sldId id="331" r:id="rId4"/>
    <p:sldId id="282" r:id="rId5"/>
    <p:sldId id="336" r:id="rId6"/>
    <p:sldId id="283" r:id="rId7"/>
    <p:sldId id="269" r:id="rId8"/>
    <p:sldId id="320" r:id="rId9"/>
    <p:sldId id="323" r:id="rId10"/>
    <p:sldId id="281" r:id="rId11"/>
    <p:sldId id="374" r:id="rId12"/>
    <p:sldId id="365" r:id="rId13"/>
    <p:sldId id="347" r:id="rId14"/>
    <p:sldId id="346" r:id="rId15"/>
    <p:sldId id="354" r:id="rId16"/>
    <p:sldId id="369" r:id="rId17"/>
    <p:sldId id="366" r:id="rId18"/>
    <p:sldId id="357" r:id="rId19"/>
    <p:sldId id="368" r:id="rId20"/>
    <p:sldId id="348" r:id="rId21"/>
    <p:sldId id="375" r:id="rId22"/>
    <p:sldId id="367" r:id="rId23"/>
    <p:sldId id="376" r:id="rId24"/>
    <p:sldId id="378" r:id="rId25"/>
    <p:sldId id="377" r:id="rId26"/>
    <p:sldId id="379" r:id="rId27"/>
    <p:sldId id="380" r:id="rId28"/>
    <p:sldId id="381" r:id="rId29"/>
  </p:sldIdLst>
  <p:sldSz cx="10688638" cy="6007100"/>
  <p:notesSz cx="9872663" cy="6797675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2pPr>
    <a:lvl3pPr marL="9128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3pPr>
    <a:lvl4pPr marL="13700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4pPr>
    <a:lvl5pPr marL="18272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70">
          <p15:clr>
            <a:srgbClr val="A4A3A4"/>
          </p15:clr>
        </p15:guide>
        <p15:guide id="2" pos="6468">
          <p15:clr>
            <a:srgbClr val="A4A3A4"/>
          </p15:clr>
        </p15:guide>
        <p15:guide id="3" pos="224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FFFFF"/>
    <a:srgbClr val="797978"/>
    <a:srgbClr val="A5D41D"/>
    <a:srgbClr val="B8D835"/>
    <a:srgbClr val="C1E26D"/>
    <a:srgbClr val="A4E339"/>
    <a:srgbClr val="CD09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976" autoAdjust="0"/>
    <p:restoredTop sz="94632"/>
  </p:normalViewPr>
  <p:slideViewPr>
    <p:cSldViewPr snapToObjects="1">
      <p:cViewPr>
        <p:scale>
          <a:sx n="150" d="100"/>
          <a:sy n="150" d="100"/>
        </p:scale>
        <p:origin x="1084" y="600"/>
      </p:cViewPr>
      <p:guideLst>
        <p:guide orient="horz" pos="270"/>
        <p:guide pos="6468"/>
        <p:guide pos="224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592224" y="0"/>
            <a:ext cx="4278154" cy="33988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CED0B73-B043-374A-B7AF-723C5D34A126}" type="datetime1">
              <a:rPr lang="de-DE"/>
              <a:pPr>
                <a:defRPr/>
              </a:pPr>
              <a:t>05.02.2025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592224" y="6456612"/>
            <a:ext cx="4278154" cy="33988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05D4065-B5B3-3648-BEE4-465B3086B8E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89900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pitchFamily="-84" charset="-128"/>
                <a:cs typeface="ＭＳ Ｐゴシック" pitchFamily="-8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592224" y="0"/>
            <a:ext cx="4278154" cy="33988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499EC63-7D0A-3E4D-B512-7A355E7D7176}" type="datetime1">
              <a:rPr lang="de-DE"/>
              <a:pPr>
                <a:defRPr/>
              </a:pPr>
              <a:t>05.02.2025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668588" y="509588"/>
            <a:ext cx="4535487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87267" y="3228896"/>
            <a:ext cx="7898130" cy="3058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pitchFamily="-84" charset="-128"/>
                <a:cs typeface="ＭＳ Ｐゴシック" pitchFamily="-8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592224" y="6456612"/>
            <a:ext cx="4278154" cy="33988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D3A8C8B-C033-A447-BFA8-8E1347D6885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03612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Geneva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0939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12279-948E-36A8-1F58-FA51DBAC8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9B7C05B-599C-1CC6-F465-5976678208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5A51362-8329-E568-EC3E-0E13E1F70E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DE3AD8B-4DF3-3D6E-6C74-A287362A46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47675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CF4FC4-0ED0-B673-F670-338AA4A1E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662A5FA-A9F2-097E-85D4-5B85AED7FD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1B3897C-8506-0BBA-8A75-9B02FCE043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9EAFD2B-E16D-6B29-8E86-5158893FC3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8572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FCE60-46CA-853F-6D08-8CFE8C55B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989AA54-EEBA-BACE-90DE-5478B15876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249829B-F12F-4902-C8E7-B43C6FE991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8F07E58-3BF5-37DE-3528-82F0CE60C0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5832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9109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668588" y="509588"/>
            <a:ext cx="4535487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>
              <a:ea typeface="ＭＳ Ｐゴシック" charset="-128"/>
            </a:endParaRPr>
          </a:p>
        </p:txBody>
      </p:sp>
      <p:sp>
        <p:nvSpPr>
          <p:cNvPr id="2765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CC7E978-11E4-BB4B-9CC9-5F082A2A8058}" type="slidenum">
              <a:rPr lang="de-DE">
                <a:latin typeface="Arial" pitchFamily="4" charset="0"/>
              </a:rPr>
              <a:pPr/>
              <a:t>5</a:t>
            </a:fld>
            <a:endParaRPr lang="de-DE">
              <a:latin typeface="Arial" pitchFamily="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054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668588" y="509588"/>
            <a:ext cx="4535487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>
              <a:ea typeface="ＭＳ Ｐゴシック" charset="-128"/>
            </a:endParaRPr>
          </a:p>
        </p:txBody>
      </p:sp>
      <p:sp>
        <p:nvSpPr>
          <p:cNvPr id="2765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CC7E978-11E4-BB4B-9CC9-5F082A2A8058}" type="slidenum">
              <a:rPr lang="de-DE">
                <a:latin typeface="Arial" pitchFamily="4" charset="0"/>
              </a:rPr>
              <a:pPr/>
              <a:t>7</a:t>
            </a:fld>
            <a:endParaRPr lang="de-DE">
              <a:latin typeface="Arial" pitchFamily="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054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5260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1945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63493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7005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3255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01689" y="1865314"/>
            <a:ext cx="9085262" cy="128905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03376" y="3403602"/>
            <a:ext cx="7481888" cy="1535113"/>
          </a:xfrm>
        </p:spPr>
        <p:txBody>
          <a:bodyPr/>
          <a:lstStyle>
            <a:lvl1pPr marL="0" indent="0" algn="ctr">
              <a:buNone/>
              <a:defRPr/>
            </a:lvl1pPr>
            <a:lvl2pPr marL="457158" indent="0" algn="ctr">
              <a:buNone/>
              <a:defRPr/>
            </a:lvl2pPr>
            <a:lvl3pPr marL="914314" indent="0" algn="ctr">
              <a:buNone/>
              <a:defRPr/>
            </a:lvl3pPr>
            <a:lvl4pPr marL="1371471" indent="0" algn="ctr">
              <a:buNone/>
              <a:defRPr/>
            </a:lvl4pPr>
            <a:lvl5pPr marL="1828628" indent="0" algn="ctr">
              <a:buNone/>
              <a:defRPr/>
            </a:lvl5pPr>
            <a:lvl6pPr marL="2285785" indent="0" algn="ctr">
              <a:buNone/>
              <a:defRPr/>
            </a:lvl6pPr>
            <a:lvl7pPr marL="2742943" indent="0" algn="ctr">
              <a:buNone/>
              <a:defRPr/>
            </a:lvl7pPr>
            <a:lvl8pPr marL="3200099" indent="0" algn="ctr">
              <a:buNone/>
              <a:defRPr/>
            </a:lvl8pPr>
            <a:lvl9pPr marL="3657257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EE144-14EB-7E47-9F81-A3B7A1BBCEA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700A5-79F7-B648-90BC-328C340ED29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616827" y="533400"/>
            <a:ext cx="2270125" cy="4806950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01691" y="533400"/>
            <a:ext cx="6662736" cy="480695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09ECA-70EC-4A49-A461-C44984325E6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1DE55-EC0E-BC4D-93D8-4C3F049492B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4552" y="3860802"/>
            <a:ext cx="9085264" cy="119221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44552" y="2546351"/>
            <a:ext cx="9085264" cy="13144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8" indent="0">
              <a:buNone/>
              <a:defRPr sz="1800"/>
            </a:lvl2pPr>
            <a:lvl3pPr marL="914314" indent="0">
              <a:buNone/>
              <a:defRPr sz="1600"/>
            </a:lvl3pPr>
            <a:lvl4pPr marL="1371471" indent="0">
              <a:buNone/>
              <a:defRPr sz="1400"/>
            </a:lvl4pPr>
            <a:lvl5pPr marL="1828628" indent="0">
              <a:buNone/>
              <a:defRPr sz="1400"/>
            </a:lvl5pPr>
            <a:lvl6pPr marL="2285785" indent="0">
              <a:buNone/>
              <a:defRPr sz="1400"/>
            </a:lvl6pPr>
            <a:lvl7pPr marL="2742943" indent="0">
              <a:buNone/>
              <a:defRPr sz="1400"/>
            </a:lvl7pPr>
            <a:lvl8pPr marL="3200099" indent="0">
              <a:buNone/>
              <a:defRPr sz="1400"/>
            </a:lvl8pPr>
            <a:lvl9pPr marL="3657257" indent="0">
              <a:buNone/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40352-AA06-1A4B-A2A2-E9661C192C2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01690" y="1735139"/>
            <a:ext cx="4465637" cy="3605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419726" y="1735139"/>
            <a:ext cx="4467225" cy="3605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6CB3E-F878-A84E-A9EC-5C850A3AAEE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4989" y="241300"/>
            <a:ext cx="9618662" cy="10001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34988" y="1344613"/>
            <a:ext cx="4722812" cy="5603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8" indent="0">
              <a:buNone/>
              <a:defRPr sz="2000" b="1"/>
            </a:lvl2pPr>
            <a:lvl3pPr marL="914314" indent="0">
              <a:buNone/>
              <a:defRPr sz="1800" b="1"/>
            </a:lvl3pPr>
            <a:lvl4pPr marL="1371471" indent="0">
              <a:buNone/>
              <a:defRPr sz="1600" b="1"/>
            </a:lvl4pPr>
            <a:lvl5pPr marL="1828628" indent="0">
              <a:buNone/>
              <a:defRPr sz="1600" b="1"/>
            </a:lvl5pPr>
            <a:lvl6pPr marL="2285785" indent="0">
              <a:buNone/>
              <a:defRPr sz="1600" b="1"/>
            </a:lvl6pPr>
            <a:lvl7pPr marL="2742943" indent="0">
              <a:buNone/>
              <a:defRPr sz="1600" b="1"/>
            </a:lvl7pPr>
            <a:lvl8pPr marL="3200099" indent="0">
              <a:buNone/>
              <a:defRPr sz="1600" b="1"/>
            </a:lvl8pPr>
            <a:lvl9pPr marL="3657257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34988" y="1905001"/>
            <a:ext cx="4722812" cy="3460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429250" y="1344613"/>
            <a:ext cx="4724400" cy="5603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8" indent="0">
              <a:buNone/>
              <a:defRPr sz="2000" b="1"/>
            </a:lvl2pPr>
            <a:lvl3pPr marL="914314" indent="0">
              <a:buNone/>
              <a:defRPr sz="1800" b="1"/>
            </a:lvl3pPr>
            <a:lvl4pPr marL="1371471" indent="0">
              <a:buNone/>
              <a:defRPr sz="1600" b="1"/>
            </a:lvl4pPr>
            <a:lvl5pPr marL="1828628" indent="0">
              <a:buNone/>
              <a:defRPr sz="1600" b="1"/>
            </a:lvl5pPr>
            <a:lvl6pPr marL="2285785" indent="0">
              <a:buNone/>
              <a:defRPr sz="1600" b="1"/>
            </a:lvl6pPr>
            <a:lvl7pPr marL="2742943" indent="0">
              <a:buNone/>
              <a:defRPr sz="1600" b="1"/>
            </a:lvl7pPr>
            <a:lvl8pPr marL="3200099" indent="0">
              <a:buNone/>
              <a:defRPr sz="1600" b="1"/>
            </a:lvl8pPr>
            <a:lvl9pPr marL="3657257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429250" y="1905001"/>
            <a:ext cx="4724400" cy="3460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868AC-B5FF-F34D-A1C7-D1FB0847658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8E444-7B81-554C-83F7-6F4FD87D890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511B0-0273-4F44-87D1-4857308FADC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4988" y="239715"/>
            <a:ext cx="3516312" cy="1017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178300" y="239715"/>
            <a:ext cx="5975350" cy="51260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34988" y="1257300"/>
            <a:ext cx="3516312" cy="4108450"/>
          </a:xfrm>
        </p:spPr>
        <p:txBody>
          <a:bodyPr/>
          <a:lstStyle>
            <a:lvl1pPr marL="0" indent="0">
              <a:buNone/>
              <a:defRPr sz="1400"/>
            </a:lvl1pPr>
            <a:lvl2pPr marL="457158" indent="0">
              <a:buNone/>
              <a:defRPr sz="1200"/>
            </a:lvl2pPr>
            <a:lvl3pPr marL="914314" indent="0">
              <a:buNone/>
              <a:defRPr sz="1000"/>
            </a:lvl3pPr>
            <a:lvl4pPr marL="1371471" indent="0">
              <a:buNone/>
              <a:defRPr sz="900"/>
            </a:lvl4pPr>
            <a:lvl5pPr marL="1828628" indent="0">
              <a:buNone/>
              <a:defRPr sz="900"/>
            </a:lvl5pPr>
            <a:lvl6pPr marL="2285785" indent="0">
              <a:buNone/>
              <a:defRPr sz="900"/>
            </a:lvl6pPr>
            <a:lvl7pPr marL="2742943" indent="0">
              <a:buNone/>
              <a:defRPr sz="900"/>
            </a:lvl7pPr>
            <a:lvl8pPr marL="3200099" indent="0">
              <a:buNone/>
              <a:defRPr sz="900"/>
            </a:lvl8pPr>
            <a:lvl9pPr marL="3657257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EE37D6-D17A-BE4A-9AF6-EEE4A3E9BE1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95500" y="4205290"/>
            <a:ext cx="6413500" cy="4968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095500" y="536576"/>
            <a:ext cx="6413500" cy="3605213"/>
          </a:xfrm>
        </p:spPr>
        <p:txBody>
          <a:bodyPr/>
          <a:lstStyle>
            <a:lvl1pPr marL="0" indent="0">
              <a:buNone/>
              <a:defRPr sz="3200"/>
            </a:lvl1pPr>
            <a:lvl2pPr marL="457158" indent="0">
              <a:buNone/>
              <a:defRPr sz="2800"/>
            </a:lvl2pPr>
            <a:lvl3pPr marL="914314" indent="0">
              <a:buNone/>
              <a:defRPr sz="2400"/>
            </a:lvl3pPr>
            <a:lvl4pPr marL="1371471" indent="0">
              <a:buNone/>
              <a:defRPr sz="2000"/>
            </a:lvl4pPr>
            <a:lvl5pPr marL="1828628" indent="0">
              <a:buNone/>
              <a:defRPr sz="2000"/>
            </a:lvl5pPr>
            <a:lvl6pPr marL="2285785" indent="0">
              <a:buNone/>
              <a:defRPr sz="2000"/>
            </a:lvl6pPr>
            <a:lvl7pPr marL="2742943" indent="0">
              <a:buNone/>
              <a:defRPr sz="2000"/>
            </a:lvl7pPr>
            <a:lvl8pPr marL="3200099" indent="0">
              <a:buNone/>
              <a:defRPr sz="2000"/>
            </a:lvl8pPr>
            <a:lvl9pPr marL="3657257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095500" y="4702176"/>
            <a:ext cx="6413500" cy="704850"/>
          </a:xfrm>
        </p:spPr>
        <p:txBody>
          <a:bodyPr/>
          <a:lstStyle>
            <a:lvl1pPr marL="0" indent="0">
              <a:buNone/>
              <a:defRPr sz="1400"/>
            </a:lvl1pPr>
            <a:lvl2pPr marL="457158" indent="0">
              <a:buNone/>
              <a:defRPr sz="1200"/>
            </a:lvl2pPr>
            <a:lvl3pPr marL="914314" indent="0">
              <a:buNone/>
              <a:defRPr sz="1000"/>
            </a:lvl3pPr>
            <a:lvl4pPr marL="1371471" indent="0">
              <a:buNone/>
              <a:defRPr sz="900"/>
            </a:lvl4pPr>
            <a:lvl5pPr marL="1828628" indent="0">
              <a:buNone/>
              <a:defRPr sz="900"/>
            </a:lvl5pPr>
            <a:lvl6pPr marL="2285785" indent="0">
              <a:buNone/>
              <a:defRPr sz="900"/>
            </a:lvl6pPr>
            <a:lvl7pPr marL="2742943" indent="0">
              <a:buNone/>
              <a:defRPr sz="900"/>
            </a:lvl7pPr>
            <a:lvl8pPr marL="3200099" indent="0">
              <a:buNone/>
              <a:defRPr sz="900"/>
            </a:lvl8pPr>
            <a:lvl9pPr marL="3657257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941800-C911-1C40-8DF0-7B5E1BF9C15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01688" y="533401"/>
            <a:ext cx="9085262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1688" y="1735139"/>
            <a:ext cx="9085262" cy="360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1689" y="5473700"/>
            <a:ext cx="22272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1250" y="5473700"/>
            <a:ext cx="33861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59689" y="5473700"/>
            <a:ext cx="22272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EAB06EA-C625-3742-984C-B6D3E8C57BE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1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31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47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62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2514364" indent="-2285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521" indent="-2285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679" indent="-2285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5835" indent="-2285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8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4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1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8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85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43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99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57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Bild 9" descr="gl-ppt-printshop-jan-mit3.jpg"/>
          <p:cNvSpPr>
            <a:spLocks noChangeAspect="1"/>
          </p:cNvSpPr>
          <p:nvPr/>
        </p:nvSpPr>
        <p:spPr bwMode="auto">
          <a:xfrm>
            <a:off x="9525" y="0"/>
            <a:ext cx="10679113" cy="600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8DFA69E-5E5C-7490-4306-6C927B086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5A85EBF-0D5B-96E0-256B-F74F0A387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7C40732B-27A0-9ABA-57A5-4D8A3BA11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1946" y="3614671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11A7390-E7DD-80FD-8B37-6F7F12FEC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1620" y="3227923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30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B745FBD-350F-685D-EAF5-22929E952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5301" y="4114912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12,</a:t>
            </a:r>
            <a:r>
              <a:rPr lang="de-DE" sz="3200" b="1" baseline="30000" dirty="0">
                <a:solidFill>
                  <a:srgbClr val="676764"/>
                </a:solidFill>
              </a:rPr>
              <a:t>89 €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0723288-EA7B-3E20-EC78-4BBBD51FF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5774" y="4507402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18,49 €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E40F3B1-0F8D-F398-54C0-964E5879D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A0E1B9B-D676-0C3F-392E-81A28D080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4759" y="3219574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FA55D2E-6AEC-B790-C066-4DAE7BE9E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4433" y="2832826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28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3CD2D9D-8EAC-9567-8ED6-E6CB505B8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3647" y="3706057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12,</a:t>
            </a:r>
            <a:r>
              <a:rPr lang="de-DE" sz="3200" b="1" baseline="30000" dirty="0">
                <a:solidFill>
                  <a:srgbClr val="676764"/>
                </a:solidFill>
              </a:rPr>
              <a:t>89 €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62EADD8-61C4-C231-2F0C-66EA22398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8815" y="4098352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17,95 €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308938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E11B82F-B925-3C60-45A7-A971571D6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0557C46-852B-2DD6-F200-EDDCAE2C6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2711" y="3678330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E53C8AB-0CBB-1766-CB3C-C9DAAFD3F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2385" y="3291582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28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EAF0770-E6C9-6C6C-4494-B6BAE2E83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0170" y="4155678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12,</a:t>
            </a:r>
            <a:r>
              <a:rPr lang="de-DE" sz="3200" b="1" baseline="30000" dirty="0">
                <a:solidFill>
                  <a:srgbClr val="676764"/>
                </a:solidFill>
              </a:rPr>
              <a:t>89 €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7127C95-AC0B-A978-F7F4-3BCBE4C34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7456" y="4548168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17,99 €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160000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D3FF95E-45C1-5D41-3A5F-F746915C0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9F0548D-B89D-B499-1F0D-58013C334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3037" y="3381510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1964E88-BCEB-D979-AE10-6E531EA3A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2711" y="2994762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28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E651472-CC3B-62E4-35E8-F17A962A3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9021" y="3867646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4,</a:t>
            </a:r>
            <a:r>
              <a:rPr lang="de-DE" sz="3200" b="1" baseline="30000" dirty="0">
                <a:solidFill>
                  <a:srgbClr val="676764"/>
                </a:solidFill>
              </a:rPr>
              <a:t>59 €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AEDA339-A925-D806-F67B-75C4784D1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2751" y="4260136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6,38 €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18694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031391F-FB90-3F1E-53F5-0EA5CADFA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11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EC5C374-48BC-2AD9-5155-E0FCB35A9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3505FC7-A034-3F3C-081C-20BBC5A42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5847" y="4123423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10,</a:t>
            </a:r>
            <a:r>
              <a:rPr lang="de-DE" sz="3200" b="1" baseline="30000" dirty="0">
                <a:solidFill>
                  <a:srgbClr val="676764"/>
                </a:solidFill>
              </a:rPr>
              <a:t>99 €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40B2C9D-AF16-D419-ED60-FEF5018802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6695" y="3426897"/>
            <a:ext cx="801762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Unser</a:t>
            </a:r>
          </a:p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Preis</a:t>
            </a:r>
          </a:p>
        </p:txBody>
      </p:sp>
    </p:spTree>
    <p:extLst>
      <p:ext uri="{BB962C8B-B14F-4D97-AF65-F5344CB8AC3E}">
        <p14:creationId xmlns:p14="http://schemas.microsoft.com/office/powerpoint/2010/main" val="152316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3E5BF6F-D2B6-CBFF-4362-87F1600B0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70F9762-6900-FC6E-6523-4B5FE441E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6405" y="3364692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4FBF939-5E54-68A8-088E-BC50C0737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6079" y="2977944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28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CDDA591-C63A-ABC4-B347-7BEB8F215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5741" y="3867646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9,</a:t>
            </a:r>
            <a:r>
              <a:rPr lang="de-DE" sz="3200" b="1" baseline="30000" dirty="0">
                <a:solidFill>
                  <a:srgbClr val="676764"/>
                </a:solidFill>
              </a:rPr>
              <a:t>29 €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69996D2-8EAF-5804-F33A-226240C3E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8575" y="4260136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12,97 €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A3289E9-4938-0EE7-5BF1-F4569917C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2511" y="4476338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77,42 €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816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2B82F0B-8C7B-831F-B066-77CB8E4F9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46AA011-DD05-CADA-0AD7-DD6971891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6487" y="3651622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CB5C441-E5FD-0795-9B1A-31FD4F3A4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6161" y="3264874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28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EDBDBCD-E850-1EBE-872D-555B296723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0913" y="4144047"/>
            <a:ext cx="1402988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14,</a:t>
            </a:r>
            <a:r>
              <a:rPr lang="de-DE" sz="3200" b="1" baseline="30000" dirty="0">
                <a:solidFill>
                  <a:srgbClr val="676764"/>
                </a:solidFill>
              </a:rPr>
              <a:t>29 €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AEE1C4A-CA42-2A67-13F0-0AB532704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6171" y="4536342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19,95 €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204724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D2AEC59-B822-620F-E230-1D83583B4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7077A21-935E-5996-6314-55DCE33D6F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4393" y="3271848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DA4EBD0-382D-8192-DC74-24C6E4541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4067" y="2885100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28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F34AC18-6A2A-2314-C825-B6336664C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3870" y="3754218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3,</a:t>
            </a:r>
            <a:r>
              <a:rPr lang="de-DE" sz="3200" b="1" baseline="30000" dirty="0">
                <a:solidFill>
                  <a:srgbClr val="676764"/>
                </a:solidFill>
              </a:rPr>
              <a:t>89 €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E4328B8-A94F-E96A-2893-98A9175D34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0703" y="4154328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5,45 €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391927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FE7BAA7-0B4A-711B-8652-3FAD2D800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0C40248-6D2E-2A26-2B46-AB35E64D1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4559" y="3272557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E53CC5F-BF40-0F6E-F32C-1564DD12C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4233" y="2885809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28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3054156-6BCF-F34B-45CC-F49EFA6C0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4138" y="3775396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5,</a:t>
            </a:r>
            <a:r>
              <a:rPr lang="de-DE" sz="3200" b="1" baseline="30000" dirty="0">
                <a:solidFill>
                  <a:srgbClr val="676764"/>
                </a:solidFill>
              </a:rPr>
              <a:t>69 €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9AF42EA-A5E7-7CB0-897C-1586CA328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8535" y="4175506"/>
            <a:ext cx="1121461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7,95 €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CED6A04-8A6D-968F-9523-CFE47C770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8455" y="4391559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56,90 €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244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F663FD7-19AB-7D5F-AB94-3FEAD3202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E69D825-DF42-32A3-96A2-B2B5C77A4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6893" y="3697012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2D34129-F02E-8B2D-64A4-F20CCB834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6567" y="3310264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35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9FA06DD-89AF-AA41-48B2-38D5CA5C4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0543" y="4187678"/>
            <a:ext cx="153923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13,</a:t>
            </a:r>
            <a:r>
              <a:rPr lang="de-DE" sz="3200" b="1" baseline="30000" dirty="0">
                <a:solidFill>
                  <a:srgbClr val="676764"/>
                </a:solidFill>
              </a:rPr>
              <a:t>19 €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7D8D56C-E297-3FF1-009A-3DFAF4C89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4008" y="4579973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20,36 €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259973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F142D9B-B239-4C3E-CEDD-57C124F43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C25D9A1-5BC1-884D-538E-2152A0923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8028" y="3704818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24316FA-7F2F-C068-0292-12EF38B99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702" y="3318070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28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64CEDDD-9E14-C76A-EC2D-8E43BCF85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3756" y="4200284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21,</a:t>
            </a:r>
            <a:r>
              <a:rPr lang="de-DE" sz="3200" b="1" baseline="30000" dirty="0">
                <a:solidFill>
                  <a:srgbClr val="676764"/>
                </a:solidFill>
              </a:rPr>
              <a:t>59 €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BA2EA46-D06C-9736-2908-B724FB7F4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4519" y="4600394"/>
            <a:ext cx="1185465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29,99 €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129643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0F74FD3-C4A6-F3DC-400D-101180970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E770CA2-93BA-3D1B-D10A-27F2C396C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4617" y="3779195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B84BE76-0BBC-1F09-7B1A-D54F34F1E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4291" y="3392447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28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7CF75C1-DEC8-6824-4090-82C3FA58F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4363" y="4269060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12,</a:t>
            </a:r>
            <a:r>
              <a:rPr lang="de-DE" sz="3200" b="1" baseline="30000" dirty="0">
                <a:solidFill>
                  <a:srgbClr val="676764"/>
                </a:solidFill>
              </a:rPr>
              <a:t>19 €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39F59E4-9AC5-E28E-E5B8-15D59CB13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4639" y="4669170"/>
            <a:ext cx="1185465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16,99 €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355249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5F66106-4B2A-6D48-B3B2-B42D42A11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2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419ACC7-E61E-8D4D-DDDF-917128B79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C82EBFD9-5D88-31F6-153B-B96045A99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2751" y="3003550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03DC012-C535-1967-33CA-60B327F80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2425" y="2616802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28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DADEADA-78EE-9735-ED2C-10610FD9C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0242" y="3509357"/>
            <a:ext cx="1592122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25,</a:t>
            </a:r>
            <a:r>
              <a:rPr lang="de-DE" sz="3200" b="1" baseline="30000" dirty="0">
                <a:solidFill>
                  <a:srgbClr val="676764"/>
                </a:solidFill>
              </a:rPr>
              <a:t>49 €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E0DF816-4781-AA57-C287-D88EF21C0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4443" y="3901847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35,45 €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E9C9E38-7F9A-D339-B494-F802BF6D5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1673" y="4138286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509,80 €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22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D7D5ABF-C508-2680-BA42-9810E7369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A54A631-593C-CD3C-0E74-841FFA0FD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0076" y="3430378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BB13538-7638-DF78-089D-49DCF1F33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9750" y="3043630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28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EB6E284-AD70-5114-DE37-0FBAC91D3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9601" y="3916732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26,</a:t>
            </a:r>
            <a:r>
              <a:rPr lang="de-DE" sz="3200" b="1" baseline="30000" dirty="0">
                <a:solidFill>
                  <a:srgbClr val="676764"/>
                </a:solidFill>
              </a:rPr>
              <a:t>99 €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76568CA-BE01-0B52-0B10-F94D8A5FA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0246" y="4316842"/>
            <a:ext cx="1178392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37,49 €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79098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A0D8D74-5BEE-A782-9F6A-AD0B5B03B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321671F-DC94-4AE9-6A04-29CE244EE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8655" y="3498769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0A64182-12F7-46B5-3624-F145DF4D6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8329" y="3112021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28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46108C9-0414-E066-F51C-52088CB69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2033" y="3972923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9,</a:t>
            </a:r>
            <a:r>
              <a:rPr lang="de-DE" sz="3200" b="1" baseline="30000" dirty="0">
                <a:solidFill>
                  <a:srgbClr val="676764"/>
                </a:solidFill>
              </a:rPr>
              <a:t>49 €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7FEE43C-6872-F215-8672-EC9513C293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6687" y="4350173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13,25 €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36539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6120F-6E6E-5717-A3E0-FD2EEB755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9CD0449-C4AA-A43B-8850-F7A2FE7E4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B799E5C-DA3C-EC82-3F43-AE49FF836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6607" y="3628374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0D79135-32ED-BF36-454A-EC9BFC6B5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6281" y="3241626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7A54A75-CE32-CD14-C73D-CE9628AD7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3634" y="4155678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3,</a:t>
            </a:r>
            <a:r>
              <a:rPr lang="de-DE" sz="3200" b="1" baseline="30000" dirty="0">
                <a:solidFill>
                  <a:srgbClr val="676764"/>
                </a:solidFill>
              </a:rPr>
              <a:t>39 €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8BAA127-D721-1C99-8174-7D62CFD75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8067" y="4532928"/>
            <a:ext cx="1375691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4,45 €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212629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9E52C-83EE-EF64-52D8-7E519F1FE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FB1CFF2-DA54-E49B-AA0F-EFFF8EFBE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E26FFB7-89D6-A102-9C76-BCEEF2201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1722" y="3822346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1643216-A035-4EC0-76D4-3CFB26E5C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1396" y="3435598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28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497F47B-CBA4-4057-975C-6C8EFE87F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5698" y="4348743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9,</a:t>
            </a:r>
            <a:r>
              <a:rPr lang="de-DE" sz="3200" b="1" baseline="30000" dirty="0">
                <a:solidFill>
                  <a:srgbClr val="676764"/>
                </a:solidFill>
              </a:rPr>
              <a:t>29 €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F474C87-1CA1-308A-6973-B1727F534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8139" y="4731742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12,95 €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3B12ADF-BB5E-91D9-61E6-D530A1536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6447" y="4987444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929,00 €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41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9E74D-04D8-C6C4-538C-B5799D101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E4F05D3F-EC92-2100-08DC-DE7DCA90A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3B9E6EA-15E0-E035-1806-404B6FCAC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2431" y="3559880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B3C5415-792C-BF2A-D7A1-C1543173C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2105" y="3173132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28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821F75C-0483-E064-784E-00BA29C7A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3549" y="4049783"/>
            <a:ext cx="1458561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10,</a:t>
            </a:r>
            <a:r>
              <a:rPr lang="de-DE" sz="3200" b="1" baseline="30000" dirty="0">
                <a:solidFill>
                  <a:srgbClr val="676764"/>
                </a:solidFill>
              </a:rPr>
              <a:t>69 €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7C55599-FA7B-477B-9036-D784339ED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7659" y="4442273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14,95 €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DFC0215-7C77-3BD1-09B5-FF9A7AE82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3549" y="4672296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1.069,00 €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73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A39D474-3F54-7C9C-9CEC-D1A0DB506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5D8E684-E2D8-F93D-A6FA-94885633B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0703" y="3397785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7FE5FA1-94E2-17C7-9147-7CB7E06BE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0377" y="3011037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34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6C85D59-175A-4B82-2F8F-FECDB72BA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7935" y="3885619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8,</a:t>
            </a:r>
            <a:r>
              <a:rPr lang="de-DE" sz="3200" b="1" baseline="30000" dirty="0">
                <a:solidFill>
                  <a:srgbClr val="676764"/>
                </a:solidFill>
              </a:rPr>
              <a:t>19 €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70DC276-F41E-3CFD-0002-7C2D03FEC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6727" y="4277914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12,58 €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416018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51E6DAD-41F8-5863-C483-3F9B85212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BF6E8A2-36B4-C13D-9C89-5DCFC2EC3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2797" y="3751770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AD43221-AE0B-3851-0725-FFB92050F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2471" y="3365022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27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CFF50C2-7B75-FE1C-BC9D-A85379DCB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7804" y="4250650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9,</a:t>
            </a:r>
            <a:r>
              <a:rPr lang="de-DE" sz="3200" b="1" baseline="30000" dirty="0">
                <a:solidFill>
                  <a:srgbClr val="676764"/>
                </a:solidFill>
              </a:rPr>
              <a:t>19 €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2C03CB7-5BB3-523D-F995-C5C183AC9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8495" y="4642945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12,65 €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DD985F4-B5A0-C8E1-A7E4-2F8D06630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4439" y="4876349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919,00 €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F64CB4E-9628-7363-FF34-84A839A40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46DAC76-F0F1-4952-71F6-81330E758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3572" y="3376148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AA36B56-6BD4-0D71-77DF-61C715F10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3246" y="2989400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28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4F7C377-A03C-6A3E-2B6E-2600618B4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8623" y="3869397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9,</a:t>
            </a:r>
            <a:r>
              <a:rPr lang="de-DE" sz="3200" b="1" baseline="30000" dirty="0">
                <a:solidFill>
                  <a:srgbClr val="676764"/>
                </a:solidFill>
              </a:rPr>
              <a:t>19 €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253AA21-8534-2E37-19D0-191ADE2E1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0503" y="4261692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12,85 €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187393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0F9BBEA-70C7-D71F-1C0C-652D8691B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828D96E-7D06-63FF-E7A2-8D6C55C5A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B9DC51F-CC67-26BD-B441-02922E690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3650" y="3782636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F3ECA64-DA08-4C2C-092C-113186653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3324" y="3395888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30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F88C6F2-B18D-A1BF-9A38-2B46A380F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6447" y="4254823"/>
            <a:ext cx="1349077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11,</a:t>
            </a:r>
            <a:r>
              <a:rPr lang="de-DE" sz="3200" b="1" baseline="30000" dirty="0">
                <a:solidFill>
                  <a:srgbClr val="676764"/>
                </a:solidFill>
              </a:rPr>
              <a:t>49 €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9103E2C-F841-4C9A-5DB2-40C6EC317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4523" y="4647118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16,45 €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87D5E5A-5454-9F11-C449-AE648D147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902" y="4876349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1.149,00 €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4B59AA8-9891-E510-D574-10DFC7F12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377A9DD-E3B3-5A69-CC69-3A69D64F4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7219" y="3487872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F2DC941-D51E-C7F3-B673-C9093B94C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6893" y="3101124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22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5225A41-34B6-5559-9D07-CD66EA49E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0543" y="3994968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34,</a:t>
            </a:r>
            <a:r>
              <a:rPr lang="de-DE" sz="3200" b="1" baseline="30000" dirty="0">
                <a:solidFill>
                  <a:srgbClr val="676764"/>
                </a:solidFill>
              </a:rPr>
              <a:t>99 €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25584DB-CEAE-0132-A53B-2624B2186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259" y="4379447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44,99 €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70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D8EF402-5B2E-838B-0CA6-D7A1D1E36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9453C22-31DC-F711-C877-149ECF11C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3077" y="3579614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532A390-F0C5-39A0-C021-03CA8516D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2751" y="3192866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28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38282A0-DF62-C245-EE6F-2B5C2A4C9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65" y="4085421"/>
            <a:ext cx="1827968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6,</a:t>
            </a:r>
            <a:r>
              <a:rPr lang="de-DE" sz="3200" b="1" baseline="30000" dirty="0">
                <a:solidFill>
                  <a:srgbClr val="676764"/>
                </a:solidFill>
              </a:rPr>
              <a:t>19 €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3843CBD-B233-7CCE-4F77-3946F487B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8419" y="4477911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8,69 €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356741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258</Words>
  <Application>Microsoft Office PowerPoint</Application>
  <PresentationFormat>Benutzerdefiniert</PresentationFormat>
  <Paragraphs>114</Paragraphs>
  <Slides>28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2" baseType="lpstr">
      <vt:lpstr>ＭＳ Ｐゴシック</vt:lpstr>
      <vt:lpstr>Arial</vt:lpstr>
      <vt:lpstr>Calibri</vt:lpstr>
      <vt:lpstr>Leere 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Rosanna Viggiani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Rosanna Viggiani</dc:creator>
  <cp:lastModifiedBy>Cicek Efe</cp:lastModifiedBy>
  <cp:revision>982</cp:revision>
  <cp:lastPrinted>2024-12-11T13:49:52Z</cp:lastPrinted>
  <dcterms:created xsi:type="dcterms:W3CDTF">2018-01-25T12:02:25Z</dcterms:created>
  <dcterms:modified xsi:type="dcterms:W3CDTF">2025-02-05T10:54:23Z</dcterms:modified>
</cp:coreProperties>
</file>