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335" r:id="rId3"/>
    <p:sldId id="331" r:id="rId4"/>
    <p:sldId id="282" r:id="rId5"/>
    <p:sldId id="336" r:id="rId6"/>
    <p:sldId id="283" r:id="rId7"/>
    <p:sldId id="269" r:id="rId8"/>
    <p:sldId id="320" r:id="rId9"/>
    <p:sldId id="323" r:id="rId10"/>
    <p:sldId id="281" r:id="rId11"/>
    <p:sldId id="374" r:id="rId12"/>
    <p:sldId id="365" r:id="rId13"/>
    <p:sldId id="347" r:id="rId14"/>
    <p:sldId id="346" r:id="rId15"/>
    <p:sldId id="354" r:id="rId16"/>
    <p:sldId id="369" r:id="rId17"/>
    <p:sldId id="366" r:id="rId18"/>
    <p:sldId id="357" r:id="rId19"/>
    <p:sldId id="368" r:id="rId20"/>
    <p:sldId id="348" r:id="rId21"/>
    <p:sldId id="375" r:id="rId22"/>
    <p:sldId id="367" r:id="rId23"/>
    <p:sldId id="376" r:id="rId24"/>
    <p:sldId id="378" r:id="rId25"/>
  </p:sldIdLst>
  <p:sldSz cx="10688638" cy="6007100"/>
  <p:notesSz cx="9872663" cy="67976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70">
          <p15:clr>
            <a:srgbClr val="A4A3A4"/>
          </p15:clr>
        </p15:guide>
        <p15:guide id="2" pos="6468">
          <p15:clr>
            <a:srgbClr val="A4A3A4"/>
          </p15:clr>
        </p15:guide>
        <p15:guide id="3" pos="2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797978"/>
    <a:srgbClr val="A5D41D"/>
    <a:srgbClr val="B8D835"/>
    <a:srgbClr val="C1E26D"/>
    <a:srgbClr val="A4E339"/>
    <a:srgbClr val="CD0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76" autoAdjust="0"/>
    <p:restoredTop sz="94632"/>
  </p:normalViewPr>
  <p:slideViewPr>
    <p:cSldViewPr snapToObjects="1">
      <p:cViewPr>
        <p:scale>
          <a:sx n="150" d="100"/>
          <a:sy n="150" d="100"/>
        </p:scale>
        <p:origin x="1084" y="600"/>
      </p:cViewPr>
      <p:guideLst>
        <p:guide orient="horz" pos="270"/>
        <p:guide pos="6468"/>
        <p:guide pos="2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CED0B73-B043-374A-B7AF-723C5D34A126}" type="datetime1">
              <a:rPr lang="de-DE"/>
              <a:pPr>
                <a:defRPr/>
              </a:pPr>
              <a:t>18.03.2025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05D4065-B5B3-3648-BEE4-465B3086B8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990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499EC63-7D0A-3E4D-B512-7A355E7D7176}" type="datetime1">
              <a:rPr lang="de-DE"/>
              <a:pPr>
                <a:defRPr/>
              </a:pPr>
              <a:t>18.03.2025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68588" y="509588"/>
            <a:ext cx="453548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D3A8C8B-C033-A447-BFA8-8E1347D688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361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93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9109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5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7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26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945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34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0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1689" y="1865314"/>
            <a:ext cx="9085262" cy="128905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03376" y="3403602"/>
            <a:ext cx="7481888" cy="1535113"/>
          </a:xfrm>
        </p:spPr>
        <p:txBody>
          <a:bodyPr/>
          <a:lstStyle>
            <a:lvl1pPr marL="0" indent="0" algn="ctr">
              <a:buNone/>
              <a:defRPr/>
            </a:lvl1pPr>
            <a:lvl2pPr marL="457158" indent="0" algn="ctr">
              <a:buNone/>
              <a:defRPr/>
            </a:lvl2pPr>
            <a:lvl3pPr marL="914314" indent="0" algn="ctr">
              <a:buNone/>
              <a:defRPr/>
            </a:lvl3pPr>
            <a:lvl4pPr marL="1371471" indent="0" algn="ctr">
              <a:buNone/>
              <a:defRPr/>
            </a:lvl4pPr>
            <a:lvl5pPr marL="1828628" indent="0" algn="ctr">
              <a:buNone/>
              <a:defRPr/>
            </a:lvl5pPr>
            <a:lvl6pPr marL="2285785" indent="0" algn="ctr">
              <a:buNone/>
              <a:defRPr/>
            </a:lvl6pPr>
            <a:lvl7pPr marL="2742943" indent="0" algn="ctr">
              <a:buNone/>
              <a:defRPr/>
            </a:lvl7pPr>
            <a:lvl8pPr marL="3200099" indent="0" algn="ctr">
              <a:buNone/>
              <a:defRPr/>
            </a:lvl8pPr>
            <a:lvl9pPr marL="3657257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E144-14EB-7E47-9F81-A3B7A1BBCE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700A5-79F7-B648-90BC-328C340ED2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616827" y="533400"/>
            <a:ext cx="2270125" cy="480695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01691" y="533400"/>
            <a:ext cx="6662736" cy="48069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09ECA-70EC-4A49-A461-C44984325E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DE55-EC0E-BC4D-93D8-4C3F049492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552" y="3860802"/>
            <a:ext cx="9085264" cy="11922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4552" y="2546351"/>
            <a:ext cx="9085264" cy="13144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8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8" indent="0">
              <a:buNone/>
              <a:defRPr sz="1400"/>
            </a:lvl5pPr>
            <a:lvl6pPr marL="2285785" indent="0">
              <a:buNone/>
              <a:defRPr sz="1400"/>
            </a:lvl6pPr>
            <a:lvl7pPr marL="2742943" indent="0">
              <a:buNone/>
              <a:defRPr sz="1400"/>
            </a:lvl7pPr>
            <a:lvl8pPr marL="3200099" indent="0">
              <a:buNone/>
              <a:defRPr sz="1400"/>
            </a:lvl8pPr>
            <a:lvl9pPr marL="3657257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40352-AA06-1A4B-A2A2-E9661C192C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01690" y="1735139"/>
            <a:ext cx="4465637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9726" y="1735139"/>
            <a:ext cx="4467225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6CB3E-F878-A84E-A9EC-5C850A3AAE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9" y="241300"/>
            <a:ext cx="9618662" cy="10001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4988" y="1344613"/>
            <a:ext cx="4722812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4988" y="1905001"/>
            <a:ext cx="4722812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29250" y="1344613"/>
            <a:ext cx="4724400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29250" y="1905001"/>
            <a:ext cx="4724400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868AC-B5FF-F34D-A1C7-D1FB084765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8E444-7B81-554C-83F7-6F4FD87D89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511B0-0273-4F44-87D1-4857308FADC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239715"/>
            <a:ext cx="3516312" cy="1017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8300" y="239715"/>
            <a:ext cx="5975350" cy="51260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4988" y="1257300"/>
            <a:ext cx="3516312" cy="41084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E37D6-D17A-BE4A-9AF6-EEE4A3E9BE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500" y="4205290"/>
            <a:ext cx="6413500" cy="496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5500" y="536576"/>
            <a:ext cx="6413500" cy="3605213"/>
          </a:xfrm>
        </p:spPr>
        <p:txBody>
          <a:bodyPr/>
          <a:lstStyle>
            <a:lvl1pPr marL="0" indent="0">
              <a:buNone/>
              <a:defRPr sz="3200"/>
            </a:lvl1pPr>
            <a:lvl2pPr marL="457158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8" indent="0">
              <a:buNone/>
              <a:defRPr sz="2000"/>
            </a:lvl5pPr>
            <a:lvl6pPr marL="2285785" indent="0">
              <a:buNone/>
              <a:defRPr sz="2000"/>
            </a:lvl6pPr>
            <a:lvl7pPr marL="2742943" indent="0">
              <a:buNone/>
              <a:defRPr sz="2000"/>
            </a:lvl7pPr>
            <a:lvl8pPr marL="3200099" indent="0">
              <a:buNone/>
              <a:defRPr sz="2000"/>
            </a:lvl8pPr>
            <a:lvl9pPr marL="3657257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5500" y="4702176"/>
            <a:ext cx="6413500" cy="7048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41800-C911-1C40-8DF0-7B5E1BF9C1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88" y="533401"/>
            <a:ext cx="9085262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735139"/>
            <a:ext cx="9085262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1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1250" y="5473700"/>
            <a:ext cx="3386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59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EAB06EA-C625-3742-984C-B6D3E8C57B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364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21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79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35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5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3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9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7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Bild 9" descr="gl-ppt-printshop-jan-mit3.jpg"/>
          <p:cNvSpPr>
            <a:spLocks noChangeAspect="1"/>
          </p:cNvSpPr>
          <p:nvPr/>
        </p:nvSpPr>
        <p:spPr bwMode="auto">
          <a:xfrm>
            <a:off x="9525" y="0"/>
            <a:ext cx="10679113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9AE361-C36C-452A-9D4A-4F208DB8A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FC64915-C08D-5D29-740A-76B4A44D9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C40732B-27A0-9ABA-57A5-4D8A3BA1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439" y="350760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11A7390-E7DD-80FD-8B37-6F7F12FEC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113" y="312085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052429-A4FB-DB22-1EF7-723AA45CA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009" y="3974634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B4EAFC8-8A34-2FD1-F762-F882E7388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368" y="4366929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042E665-CA04-D890-7828-37D461FA6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598" y="460033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594,50 €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B0C551B-0A5E-444D-CBC6-5BF9A131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A0E1B9B-D676-0C3F-392E-81A28D080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7013" y="308311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A55D2E-6AEC-B790-C066-4DAE7BE9E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6687" y="269636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CD2D9D-8EAC-9567-8ED6-E6CB505B8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8479" y="356538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21,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2EADD8-61C4-C231-2F0C-66EA22398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647" y="395767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0893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16168B1-92F5-8DAF-3974-38C12D16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0557C46-852B-2DD6-F200-EDDCAE2C6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8735" y="329158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53C8AB-0CBB-1766-CB3C-C9DAAFD3F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8409" y="290483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AF0770-E6C9-6C6C-4494-B6BAE2E83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141" y="3755075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5,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127C95-AC0B-A978-F7F4-3BCBE4C34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4403" y="414756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6,84 €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6000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50D5CAA-5207-3DCA-4CBD-DD7D35A95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E651472-CC3B-62E4-35E8-F17A962A3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511" y="390720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13,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56F1629-19B2-08EE-5BE5-37F5635AD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535" y="3215732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1869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2964F6C-D2CC-727F-CEA1-A6FF3D22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EE1CAB2-D4E8-A7D1-C51A-9241C4E13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9582F94-0703-CB51-22A4-D48280674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0989" y="3618613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0C616B5-CC17-70F6-E92A-07EF1F681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0663" y="3231865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688AE9-CFA5-1D1A-A5B5-DC2A36C6B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5395" y="408210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19,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51B6EDA-6D66-AE80-55C1-C2DD95FDD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2681" y="447459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5231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CA758BD-7B39-A51F-F1AD-54236CDF7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70F9762-6900-FC6E-6523-4B5FE441E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5045" y="231017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4FBF939-5E54-68A8-088E-BC50C0737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4719" y="192343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CDDA591-C63A-ABC4-B347-7BEB8F215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6893" y="230311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7,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69996D2-8EAF-5804-F33A-226240C3E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153" y="2695604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9,09 €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19281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19164D2-FC93-D652-1A20-96AA572E3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46AA011-DD05-CADA-0AD7-DD6971891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861" y="365162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B5C441-E5FD-0795-9B1A-31FD4F3A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535" y="326487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DBDBCD-E850-1EBE-872D-555B29672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5325" y="4154956"/>
            <a:ext cx="140298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AEE1C4A-CA42-2A67-13F0-0AB53270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583" y="454725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0472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AB6BAFF-3E7C-262B-2781-268DD1AA1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7077A21-935E-5996-6314-55DCE33D6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4104" y="319984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DA4EBD0-382D-8192-DC74-24C6E4541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3778" y="281309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34AC18-6A2A-2314-C825-B6336664C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1822" y="3723630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7,</a:t>
            </a:r>
            <a:r>
              <a:rPr lang="de-DE" sz="3200" b="1" baseline="30000" dirty="0">
                <a:solidFill>
                  <a:srgbClr val="676764"/>
                </a:solidFill>
              </a:rPr>
              <a:t>39 €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E4328B8-A94F-E96A-2893-98A9175D3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655" y="4123740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8,58 €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9192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37B81A1-0304-C5FE-FCB9-A1D9DA9CB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C40248-6D2E-2A26-2B46-AB35E64D1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806" y="344525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3CC5F-BF40-0F6E-F32C-1564DD12C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480" y="305850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054156-6BCF-F34B-45CC-F49EFA6C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098" y="393965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13,</a:t>
            </a:r>
            <a:r>
              <a:rPr lang="de-DE" sz="3200" b="1" baseline="30000" dirty="0">
                <a:solidFill>
                  <a:srgbClr val="676764"/>
                </a:solidFill>
              </a:rPr>
              <a:t>79 €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AF42EA-A5E7-7CB0-897C-1586CA328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511" y="4339764"/>
            <a:ext cx="1121461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15,90 €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CED6A04-8A6D-968F-9523-CFE47C770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377" y="4555817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137,90 €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4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90EB6CC-EF24-EF03-E76E-501E2B9D5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69D825-DF42-32A3-96A2-B2B5C77A4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008" y="321957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D34129-F02E-8B2D-64A4-F20CCB834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682" y="283282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19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F7C7005-9BDE-E479-7A27-9088F538F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8084" y="2917035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27,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D4ED8CE-E8A2-0902-00A5-203AE57DC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4443" y="3309330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33,64 €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92064B-CCD1-F32D-F612-9AFE5DBC4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673" y="3542734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151,06 €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EE8999F-A909-0B1C-0123-563187CA8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25D9A1-5BC1-884D-538E-2152A0923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339" y="363188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4316FA-7F2F-C068-0292-12EF38B9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7013" y="324514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14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E9B959-84FC-5768-3013-DE7D29F83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0663" y="4123641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574E96-054C-744A-4997-66B3AD121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4719" y="451613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8,02 €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65A520F-BCEA-67D6-AC79-5E3DC656B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655" y="473233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344,50 €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A50FF2A-068D-E7DA-C37E-29B2170D0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E770CA2-93BA-3D1B-D10A-27F2C396C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2489" y="3481727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B84BE76-0BBC-1F09-7B1A-D54F34F1E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163" y="3094979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7CF75C1-DEC8-6824-4090-82C3FA58F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914" y="397159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30,</a:t>
            </a:r>
            <a:r>
              <a:rPr lang="de-DE" sz="3200" b="1" baseline="30000" dirty="0">
                <a:solidFill>
                  <a:srgbClr val="676764"/>
                </a:solidFill>
              </a:rPr>
              <a:t>39 €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39F59E4-9AC5-E28E-E5B8-15D59CB13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190" y="4371702"/>
            <a:ext cx="1185465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34,99 €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5524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682AB7D-4FCE-D8EE-3288-F78BDF730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00311E5-3B27-44CD-090A-50D82088A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82EBFD9-5D88-31F6-153B-B96045A9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8981" y="271117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3DC012-C535-1967-33CA-60B327F80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655" y="232442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ADEADA-78EE-9735-ED2C-10610FD9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739" y="2413512"/>
            <a:ext cx="1592122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17,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0DF816-4781-AA57-C287-D88EF21C0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3940" y="280600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19,96 €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E9C9E38-7F9A-D339-B494-F802BF6D5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170" y="3042441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172,90 €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B7EDEA5-7532-2654-A98E-FBBC49B22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A54A631-593C-CD3C-0E74-841FFA0F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2551" y="356684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BB13538-7638-DF78-089D-49DCF1F33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25" y="318009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B6E284-AD70-5114-DE37-0FBAC91D3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970" y="4039837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14,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76568CA-BE01-0B52-0B10-F94D8A5FA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615" y="4439947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7909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26B4DB3-1743-1D1F-4BE2-B7FE3574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5D8E684-E2D8-F93D-A6FA-94885633B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329158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FE5FA1-94E2-17C7-9147-7CB7E06BE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377" y="290483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19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6C85D59-175A-4B82-2F8F-FECDB72BA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935" y="3755270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70DC276-F41E-3CFD-0002-7C2D03FEC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4759" y="414756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14,28 €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41601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03B4B62-B74D-A6AB-AE77-6B3AC8A48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BF6E8A2-36B4-C13D-9C89-5DCFC2EC3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967" y="3942947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D43221-AE0B-3851-0725-FFB92050F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5641" y="3556199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FF50C2-7B75-FE1C-BC9D-A85379DC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796" y="4431351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41,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2C03CB7-5BB3-523D-F995-C5C183AC9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155" y="482364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47,90 €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D985F4-B5A0-C8E1-A7E4-2F8D06630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385" y="5057050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1.386,33 €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20E4F04-A185-BF5B-346F-AC97B3366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46DAC76-F0F1-4952-71F6-81330E758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232" y="355816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AA36B56-6BD4-0D71-77DF-61C715F10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9906" y="317141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4F7C377-A03C-6A3E-2B6E-2600618B4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743" y="4051415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80,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53AA21-8534-2E37-19D0-191ADE2E1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6283" y="4443710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92,99 €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8739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7159D71-C8D3-316A-BF62-FBA971590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8A21694-24A0-B91A-816E-C832EE0A9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B9DC51F-CC67-26BD-B441-02922E69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9874" y="344691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3ECA64-DA08-4C2C-092C-113186653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548" y="306016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88C6F2-B18D-A1BF-9A38-2B46A380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0663" y="3919098"/>
            <a:ext cx="1349077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17,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103E2C-F841-4C9A-5DB2-40C6EC317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8739" y="4311393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20,25 €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543A93E-2771-691F-3959-D6963CA2E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377A9DD-E3B3-5A69-CC69-3A69D64F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3929" y="362660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F2DC941-D51E-C7F3-B673-C9093B94C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603" y="323986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624DC2-F623-261C-8AC4-EB4364860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99" y="4099300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15,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7F81C02-6370-61A1-94CF-16BEF3A74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858" y="449159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2DBED1B-AD74-F482-ABDB-C84652132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0088" y="472499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1.599,00 €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CD6170E-5902-1315-FB7B-4909772B3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9453C22-31DC-F711-C877-149ECF11C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41" y="353431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32A390-F0C5-39A0-C021-03CA8516D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015" y="314756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11D2AE-20B2-6671-9DEA-920575F54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7911" y="4057524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18,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81103F2-A996-FA9C-91E3-6AD6110E7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270" y="4449819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22,24 €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424E2E0-F17B-DD99-32C8-F72E8FC61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500" y="468322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1.049,44 €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</Words>
  <Application>Microsoft Office PowerPoint</Application>
  <PresentationFormat>Benutzerdefiniert</PresentationFormat>
  <Paragraphs>95</Paragraphs>
  <Slides>24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ＭＳ Ｐゴシック</vt:lpstr>
      <vt:lpstr>Arial</vt:lpstr>
      <vt:lpstr>Calibri</vt:lpstr>
      <vt:lpstr>Leere 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Rosanna Viggiani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Rosanna Viggiani</dc:creator>
  <cp:lastModifiedBy>Cicek Efe</cp:lastModifiedBy>
  <cp:revision>982</cp:revision>
  <cp:lastPrinted>2024-12-11T13:49:52Z</cp:lastPrinted>
  <dcterms:created xsi:type="dcterms:W3CDTF">2018-01-25T12:02:25Z</dcterms:created>
  <dcterms:modified xsi:type="dcterms:W3CDTF">2025-03-18T09:54:37Z</dcterms:modified>
</cp:coreProperties>
</file>