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79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80" r:id="rId26"/>
    <p:sldId id="381" r:id="rId27"/>
    <p:sldId id="382" r:id="rId28"/>
    <p:sldId id="383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DA9FB-46FD-3AC8-83A7-F70938F47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CF2A38-73C5-E2E1-43CD-0D275026E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85C631-5BAD-4470-2334-FBAEFAF56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8B6D44-E2CC-E403-A0AF-7FD640219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09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6B8D7C-E243-CD02-9D8F-28319F6D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79288E-C5FF-1C39-7436-EB89756C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316" y="342299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990" y="303624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52429-A4FB-DB22-1EF7-723AA45C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084" y="3890019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35,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4EAFC8-8A34-2FD1-F762-F882E738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428231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897491-A954-4621-C617-A54F10EB6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142" y="342845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816" y="304170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608" y="391072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776" y="430302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AD2C48-B6F3-97A3-22F6-C9161F45F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417" y="450727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1.429,00 €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E7A6AF-BBB8-28A2-44C0-6E3ECC2B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481" y="390720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96 €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5E8E9A6-770C-C7CF-C03F-B1503771C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21957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16B7E4-A4E5-555A-AC0F-DC7AC900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6BDE5C-AF0B-7BCF-F765-B96427EE7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727" y="4253968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8,</a:t>
            </a:r>
            <a:r>
              <a:rPr lang="de-DE" sz="3200" b="1" baseline="30000" dirty="0">
                <a:solidFill>
                  <a:srgbClr val="676764"/>
                </a:solidFill>
              </a:rPr>
              <a:t>59 €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6276C1D-79A3-E17F-9EFD-15AEE470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133" y="357961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F0C928-F10E-89F7-F8F7-5D02C6F6B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CF6457-B27C-0E19-63CD-D178C014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0688AE9-CFA5-1D1A-A5B5-DC2A36C6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367" y="386882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33,</a:t>
            </a:r>
            <a:r>
              <a:rPr lang="de-DE" sz="3200" b="1" baseline="30000" dirty="0">
                <a:solidFill>
                  <a:srgbClr val="676764"/>
                </a:solidFill>
              </a:rPr>
              <a:t>32 €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8D64B8-9DF8-CFD8-E057-28A598A79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583" y="321957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CF02B18-9C00-8AB9-48FB-FBA0B82AD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924B48E-C49F-B7FB-78FD-88D53F13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18" y="36253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9CADC13-D36E-2392-5441-630C45FE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392" y="32385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A403C06-8E72-A2BB-0882-9DDDFBF2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097" y="408367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21,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C2E364F-1FA6-1E3E-BD61-EF59FE651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456" y="44759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26,67 €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BE351B-2507-CFEF-D9F1-8493D38E6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686" y="470936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26,61 €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1D3379-3AC6-B375-CEFB-CBB87D2C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413" y="318804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87" y="280129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97" y="3703500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267" y="409579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048634-EE16-E34C-DA4A-C9495F89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968D488-90CF-C059-AE4C-F8BCABD9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926" y="392063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201BFF-E589-910D-9947-B101EFAC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515" y="454633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257,80 €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61D3372-2A2B-C9A2-42F8-F810F8780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727" y="3230797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D0C223-D7E2-2F03-EC17-93CF2D1C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402" y="362118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076" y="323443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694" y="411557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107" y="4515689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457D4E7-BCA7-0566-F9CD-157C0CB08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F7C7005-9BDE-E479-7A27-9088F53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472" y="383582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19,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2064B-CCD1-F32D-F612-9AFE5DBC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061" y="446152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199,90 €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F82331-3C56-303D-B0FB-9DB705B2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3178904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C6260E-D26E-0822-5CBF-13E85008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907" y="332450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581" y="293776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E9B959-84FC-5768-3013-DE7D29F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231" y="38162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74E96-054C-744A-4997-66B3AD12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379" y="42087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77DD4D-1C2D-3969-5AF7-CC4E6A0A5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73B3652-410B-80D3-75F5-4CD55CE31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32597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16 €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4142EA-DF9C-FDB1-DDD8-2A325285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124" y="4951675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810,67 €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A43B77A-A11B-EF24-8EE0-83798C31C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547" y="365162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E9B15F-1B0F-41FA-657E-785907E94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D08E8E-A1B2-5D0A-623B-9738C5F2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17" y="3959388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85 €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F1A669D-18ED-5290-091F-5D4974008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329158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CB2580-4115-C472-9CCF-E5A22BB5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038" y="398409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7,</a:t>
            </a:r>
            <a:r>
              <a:rPr lang="de-DE" sz="3200" b="1" baseline="30000" dirty="0">
                <a:solidFill>
                  <a:srgbClr val="676764"/>
                </a:solidFill>
              </a:rPr>
              <a:t>09 €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7CD7ECF-6C84-0407-9023-CAB1E0A03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329158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E7867-2244-BA6A-BC91-BF5208D2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E2D41B-B816-17E6-EE49-AC3FFEA0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FF123B0-6950-3427-746D-B3A94F49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6706" y="40456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38 €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A5B0BD6-0A1C-FA61-36B4-26F0F4AFB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347876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22423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93531-B5E9-8E79-DA69-74471F76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84F67D-10C8-94C6-B822-B1DBCA3D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2E7AD21-8669-91B6-FBD4-807CE417C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695" y="3559883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B50520-C4DE-C396-A2EE-6E08C05C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369" y="3173135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A4D609-A662-E9EA-71E8-378D7BAD3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378" y="401166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31,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CEAFD4-B4F3-F14B-8CDD-DC0F9C6F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023" y="4411772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10326D-5BDC-7938-DE0A-F7509AEDA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617" y="465709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569,46 €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E0279-9D51-110A-CB2C-788E3350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9296B8D-5B62-9913-BC01-886682B28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DA39E83-606C-D2CB-632F-9877A2FF2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56683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0BEC67-7890-CB61-A8FA-2530AF533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318009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4F9A03-242E-A28C-434C-603EA16C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013" y="407051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19,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6F8F2E-3395-9A4B-C8DD-A2D3079A6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470624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425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D1AAB-5978-0597-0304-9BBE5AE2C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911C8FA-24DF-5F2A-EBF9-5B4BC1BE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EDA906-13CE-D9FA-95C9-BC49A2B4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627" y="347356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EEDBFFD-1EAA-D7B2-2726-A1232D17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301" y="308681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4BD814-AEDA-18E7-4441-FE3888C06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922" y="4011662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20,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6848EA5-3880-7510-EEA0-C59F7B0D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123" y="44041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25,50 €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42DA86-F994-5700-045C-8F131E68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353" y="464059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101,95 €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0F817-E2E5-637D-53F8-162CA0AAE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99C550C-2AAF-4B3A-355A-B14590A6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25587BD-936A-2FF8-DF68-15B6DA6C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034626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328CAC-2660-3939-7E4A-86EEF4BD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65950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363,00 € pro 1.000 g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25B935-A54C-C46D-46D5-F8DD1058E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3363590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1391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E9B8FD-0AC7-8C2A-7BD7-7F875D51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464" y="3792845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76 €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1ACA5D-5EA4-6D83-E38D-66585353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109" y="3075558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3EA73BE-FE8D-C538-9793-F8020839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AB872E7-1E52-0BB1-F388-B4CB8A16C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728" y="387883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431404-F7CF-2F79-1938-04316ACF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02" y="349208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491968-59E9-3A9C-9EC0-BC4C9C2C9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07" y="433716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4C52EA-687C-7A05-2193-77BE76A6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466" y="472945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23,75 €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38220D1-1491-3BCE-FB70-03C38CF62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696" y="496286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379,80 €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FC1AB4-9C8D-3D72-6213-099C7C731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8A7B714-4DB8-6CC7-82F7-8D538765B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902" y="329119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576" y="290444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691" y="376338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767" y="41556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13,79 €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476B08-804C-7C59-9170-511317525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2624DC2-F623-261C-8AC4-EB436486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687" y="416843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58 €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49E6C25-1623-A22E-9F2B-4F55A44D0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3435598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9905F0-C2A3-420D-799F-8DFC89851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869" y="345003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543" y="306328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11D2AE-20B2-6671-9DEA-920575F5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397324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1103F2-A996-FA9C-91E3-6AD6110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798" y="43655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24E2E0-F17B-DD99-32C8-F72E8FC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028" y="459894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379,80 €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Microsoft Office PowerPoint</Application>
  <PresentationFormat>Benutzerdefiniert</PresentationFormat>
  <Paragraphs>102</Paragraphs>
  <Slides>28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985</cp:revision>
  <cp:lastPrinted>2024-12-11T13:49:52Z</cp:lastPrinted>
  <dcterms:created xsi:type="dcterms:W3CDTF">2018-01-25T12:02:25Z</dcterms:created>
  <dcterms:modified xsi:type="dcterms:W3CDTF">2025-04-08T08:22:34Z</dcterms:modified>
</cp:coreProperties>
</file>