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8" r:id="rId2"/>
    <p:sldId id="335" r:id="rId3"/>
    <p:sldId id="379" r:id="rId4"/>
    <p:sldId id="282" r:id="rId5"/>
    <p:sldId id="336" r:id="rId6"/>
    <p:sldId id="283" r:id="rId7"/>
    <p:sldId id="269" r:id="rId8"/>
    <p:sldId id="320" r:id="rId9"/>
    <p:sldId id="323" r:id="rId10"/>
    <p:sldId id="281" r:id="rId11"/>
    <p:sldId id="374" r:id="rId12"/>
    <p:sldId id="365" r:id="rId13"/>
    <p:sldId id="347" r:id="rId14"/>
    <p:sldId id="346" r:id="rId15"/>
    <p:sldId id="354" r:id="rId16"/>
    <p:sldId id="369" r:id="rId17"/>
    <p:sldId id="366" r:id="rId18"/>
    <p:sldId id="357" r:id="rId19"/>
    <p:sldId id="368" r:id="rId20"/>
    <p:sldId id="348" r:id="rId21"/>
    <p:sldId id="375" r:id="rId22"/>
    <p:sldId id="367" r:id="rId23"/>
    <p:sldId id="376" r:id="rId24"/>
    <p:sldId id="378" r:id="rId25"/>
    <p:sldId id="380" r:id="rId26"/>
    <p:sldId id="381" r:id="rId27"/>
    <p:sldId id="382" r:id="rId28"/>
    <p:sldId id="383" r:id="rId29"/>
  </p:sldIdLst>
  <p:sldSz cx="10688638" cy="6007100"/>
  <p:notesSz cx="9872663" cy="679767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70">
          <p15:clr>
            <a:srgbClr val="A4A3A4"/>
          </p15:clr>
        </p15:guide>
        <p15:guide id="2" pos="6468">
          <p15:clr>
            <a:srgbClr val="A4A3A4"/>
          </p15:clr>
        </p15:guide>
        <p15:guide id="3" pos="22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FFF"/>
    <a:srgbClr val="797978"/>
    <a:srgbClr val="A5D41D"/>
    <a:srgbClr val="B8D835"/>
    <a:srgbClr val="C1E26D"/>
    <a:srgbClr val="A4E339"/>
    <a:srgbClr val="CD09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76" autoAdjust="0"/>
    <p:restoredTop sz="94632"/>
  </p:normalViewPr>
  <p:slideViewPr>
    <p:cSldViewPr snapToObjects="1">
      <p:cViewPr>
        <p:scale>
          <a:sx n="150" d="100"/>
          <a:sy n="150" d="100"/>
        </p:scale>
        <p:origin x="1084" y="600"/>
      </p:cViewPr>
      <p:guideLst>
        <p:guide orient="horz" pos="270"/>
        <p:guide pos="6468"/>
        <p:guide pos="22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CED0B73-B043-374A-B7AF-723C5D34A126}" type="datetime1">
              <a:rPr lang="de-DE"/>
              <a:pPr>
                <a:defRPr/>
              </a:pPr>
              <a:t>08.04.2025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05D4065-B5B3-3648-BEE4-465B3086B8E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990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499EC63-7D0A-3E4D-B512-7A355E7D7176}" type="datetime1">
              <a:rPr lang="de-DE"/>
              <a:pPr>
                <a:defRPr/>
              </a:pPr>
              <a:t>08.04.2025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68588" y="509588"/>
            <a:ext cx="4535487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D3A8C8B-C033-A447-BFA8-8E1347D6885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0361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Geneva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939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DA9FB-46FD-3AC8-83A7-F70938F47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9CF2A38-73C5-E2E1-43CD-0D275026E4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985C631-5BAD-4470-2334-FBAEFAF566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8B6D44-E2CC-E403-A0AF-7FD6402193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909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668588" y="509588"/>
            <a:ext cx="4535487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>
              <a:ea typeface="ＭＳ Ｐゴシック" charset="-128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C7E978-11E4-BB4B-9CC9-5F082A2A8058}" type="slidenum">
              <a:rPr lang="de-DE">
                <a:latin typeface="Arial" pitchFamily="4" charset="0"/>
              </a:rPr>
              <a:pPr/>
              <a:t>5</a:t>
            </a:fld>
            <a:endParaRPr lang="de-DE">
              <a:latin typeface="Arial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54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668588" y="509588"/>
            <a:ext cx="4535487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>
              <a:ea typeface="ＭＳ Ｐゴシック" charset="-128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C7E978-11E4-BB4B-9CC9-5F082A2A8058}" type="slidenum">
              <a:rPr lang="de-DE">
                <a:latin typeface="Arial" pitchFamily="4" charset="0"/>
              </a:rPr>
              <a:pPr/>
              <a:t>7</a:t>
            </a:fld>
            <a:endParaRPr lang="de-DE">
              <a:latin typeface="Arial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54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260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945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349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005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1689" y="1865314"/>
            <a:ext cx="9085262" cy="128905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03376" y="3403602"/>
            <a:ext cx="7481888" cy="1535113"/>
          </a:xfrm>
        </p:spPr>
        <p:txBody>
          <a:bodyPr/>
          <a:lstStyle>
            <a:lvl1pPr marL="0" indent="0" algn="ctr">
              <a:buNone/>
              <a:defRPr/>
            </a:lvl1pPr>
            <a:lvl2pPr marL="457158" indent="0" algn="ctr">
              <a:buNone/>
              <a:defRPr/>
            </a:lvl2pPr>
            <a:lvl3pPr marL="914314" indent="0" algn="ctr">
              <a:buNone/>
              <a:defRPr/>
            </a:lvl3pPr>
            <a:lvl4pPr marL="1371471" indent="0" algn="ctr">
              <a:buNone/>
              <a:defRPr/>
            </a:lvl4pPr>
            <a:lvl5pPr marL="1828628" indent="0" algn="ctr">
              <a:buNone/>
              <a:defRPr/>
            </a:lvl5pPr>
            <a:lvl6pPr marL="2285785" indent="0" algn="ctr">
              <a:buNone/>
              <a:defRPr/>
            </a:lvl6pPr>
            <a:lvl7pPr marL="2742943" indent="0" algn="ctr">
              <a:buNone/>
              <a:defRPr/>
            </a:lvl7pPr>
            <a:lvl8pPr marL="3200099" indent="0" algn="ctr">
              <a:buNone/>
              <a:defRPr/>
            </a:lvl8pPr>
            <a:lvl9pPr marL="3657257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EE144-14EB-7E47-9F81-A3B7A1BBCE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700A5-79F7-B648-90BC-328C340ED29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616827" y="533400"/>
            <a:ext cx="2270125" cy="480695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01691" y="533400"/>
            <a:ext cx="6662736" cy="48069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09ECA-70EC-4A49-A461-C44984325E6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1DE55-EC0E-BC4D-93D8-4C3F049492B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4552" y="3860802"/>
            <a:ext cx="9085264" cy="11922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4552" y="2546351"/>
            <a:ext cx="9085264" cy="13144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8" indent="0">
              <a:buNone/>
              <a:defRPr sz="1800"/>
            </a:lvl2pPr>
            <a:lvl3pPr marL="914314" indent="0">
              <a:buNone/>
              <a:defRPr sz="1600"/>
            </a:lvl3pPr>
            <a:lvl4pPr marL="1371471" indent="0">
              <a:buNone/>
              <a:defRPr sz="1400"/>
            </a:lvl4pPr>
            <a:lvl5pPr marL="1828628" indent="0">
              <a:buNone/>
              <a:defRPr sz="1400"/>
            </a:lvl5pPr>
            <a:lvl6pPr marL="2285785" indent="0">
              <a:buNone/>
              <a:defRPr sz="1400"/>
            </a:lvl6pPr>
            <a:lvl7pPr marL="2742943" indent="0">
              <a:buNone/>
              <a:defRPr sz="1400"/>
            </a:lvl7pPr>
            <a:lvl8pPr marL="3200099" indent="0">
              <a:buNone/>
              <a:defRPr sz="1400"/>
            </a:lvl8pPr>
            <a:lvl9pPr marL="3657257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40352-AA06-1A4B-A2A2-E9661C192C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01690" y="1735139"/>
            <a:ext cx="4465637" cy="3605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19726" y="1735139"/>
            <a:ext cx="4467225" cy="3605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6CB3E-F878-A84E-A9EC-5C850A3AAEE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89" y="241300"/>
            <a:ext cx="9618662" cy="10001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4988" y="1344613"/>
            <a:ext cx="4722812" cy="560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8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8" indent="0">
              <a:buNone/>
              <a:defRPr sz="1600" b="1"/>
            </a:lvl5pPr>
            <a:lvl6pPr marL="2285785" indent="0">
              <a:buNone/>
              <a:defRPr sz="1600" b="1"/>
            </a:lvl6pPr>
            <a:lvl7pPr marL="2742943" indent="0">
              <a:buNone/>
              <a:defRPr sz="1600" b="1"/>
            </a:lvl7pPr>
            <a:lvl8pPr marL="3200099" indent="0">
              <a:buNone/>
              <a:defRPr sz="1600" b="1"/>
            </a:lvl8pPr>
            <a:lvl9pPr marL="3657257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4988" y="1905001"/>
            <a:ext cx="4722812" cy="3460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429250" y="1344613"/>
            <a:ext cx="4724400" cy="560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8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8" indent="0">
              <a:buNone/>
              <a:defRPr sz="1600" b="1"/>
            </a:lvl5pPr>
            <a:lvl6pPr marL="2285785" indent="0">
              <a:buNone/>
              <a:defRPr sz="1600" b="1"/>
            </a:lvl6pPr>
            <a:lvl7pPr marL="2742943" indent="0">
              <a:buNone/>
              <a:defRPr sz="1600" b="1"/>
            </a:lvl7pPr>
            <a:lvl8pPr marL="3200099" indent="0">
              <a:buNone/>
              <a:defRPr sz="1600" b="1"/>
            </a:lvl8pPr>
            <a:lvl9pPr marL="3657257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429250" y="1905001"/>
            <a:ext cx="4724400" cy="3460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868AC-B5FF-F34D-A1C7-D1FB0847658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8E444-7B81-554C-83F7-6F4FD87D89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511B0-0273-4F44-87D1-4857308FADC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88" y="239715"/>
            <a:ext cx="3516312" cy="1017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78300" y="239715"/>
            <a:ext cx="5975350" cy="51260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34988" y="1257300"/>
            <a:ext cx="3516312" cy="4108450"/>
          </a:xfrm>
        </p:spPr>
        <p:txBody>
          <a:bodyPr/>
          <a:lstStyle>
            <a:lvl1pPr marL="0" indent="0">
              <a:buNone/>
              <a:defRPr sz="1400"/>
            </a:lvl1pPr>
            <a:lvl2pPr marL="457158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8" indent="0">
              <a:buNone/>
              <a:defRPr sz="900"/>
            </a:lvl5pPr>
            <a:lvl6pPr marL="2285785" indent="0">
              <a:buNone/>
              <a:defRPr sz="900"/>
            </a:lvl6pPr>
            <a:lvl7pPr marL="2742943" indent="0">
              <a:buNone/>
              <a:defRPr sz="900"/>
            </a:lvl7pPr>
            <a:lvl8pPr marL="3200099" indent="0">
              <a:buNone/>
              <a:defRPr sz="900"/>
            </a:lvl8pPr>
            <a:lvl9pPr marL="3657257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E37D6-D17A-BE4A-9AF6-EEE4A3E9BE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5500" y="4205290"/>
            <a:ext cx="6413500" cy="496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95500" y="536576"/>
            <a:ext cx="6413500" cy="3605213"/>
          </a:xfrm>
        </p:spPr>
        <p:txBody>
          <a:bodyPr/>
          <a:lstStyle>
            <a:lvl1pPr marL="0" indent="0">
              <a:buNone/>
              <a:defRPr sz="3200"/>
            </a:lvl1pPr>
            <a:lvl2pPr marL="457158" indent="0">
              <a:buNone/>
              <a:defRPr sz="2800"/>
            </a:lvl2pPr>
            <a:lvl3pPr marL="914314" indent="0">
              <a:buNone/>
              <a:defRPr sz="2400"/>
            </a:lvl3pPr>
            <a:lvl4pPr marL="1371471" indent="0">
              <a:buNone/>
              <a:defRPr sz="2000"/>
            </a:lvl4pPr>
            <a:lvl5pPr marL="1828628" indent="0">
              <a:buNone/>
              <a:defRPr sz="2000"/>
            </a:lvl5pPr>
            <a:lvl6pPr marL="2285785" indent="0">
              <a:buNone/>
              <a:defRPr sz="2000"/>
            </a:lvl6pPr>
            <a:lvl7pPr marL="2742943" indent="0">
              <a:buNone/>
              <a:defRPr sz="2000"/>
            </a:lvl7pPr>
            <a:lvl8pPr marL="3200099" indent="0">
              <a:buNone/>
              <a:defRPr sz="2000"/>
            </a:lvl8pPr>
            <a:lvl9pPr marL="3657257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95500" y="4702176"/>
            <a:ext cx="6413500" cy="704850"/>
          </a:xfrm>
        </p:spPr>
        <p:txBody>
          <a:bodyPr/>
          <a:lstStyle>
            <a:lvl1pPr marL="0" indent="0">
              <a:buNone/>
              <a:defRPr sz="1400"/>
            </a:lvl1pPr>
            <a:lvl2pPr marL="457158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8" indent="0">
              <a:buNone/>
              <a:defRPr sz="900"/>
            </a:lvl5pPr>
            <a:lvl6pPr marL="2285785" indent="0">
              <a:buNone/>
              <a:defRPr sz="900"/>
            </a:lvl6pPr>
            <a:lvl7pPr marL="2742943" indent="0">
              <a:buNone/>
              <a:defRPr sz="900"/>
            </a:lvl7pPr>
            <a:lvl8pPr marL="3200099" indent="0">
              <a:buNone/>
              <a:defRPr sz="900"/>
            </a:lvl8pPr>
            <a:lvl9pPr marL="3657257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41800-C911-1C40-8DF0-7B5E1BF9C15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1688" y="533401"/>
            <a:ext cx="9085262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1688" y="1735139"/>
            <a:ext cx="9085262" cy="360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1689" y="5473700"/>
            <a:ext cx="2227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1250" y="5473700"/>
            <a:ext cx="3386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59689" y="5473700"/>
            <a:ext cx="2227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EAB06EA-C625-3742-984C-B6D3E8C57BE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1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31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47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6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364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521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79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35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8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4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1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8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5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43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9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7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Bild 9" descr="gl-ppt-printshop-jan-mit3.jpg"/>
          <p:cNvSpPr>
            <a:spLocks noChangeAspect="1"/>
          </p:cNvSpPr>
          <p:nvPr/>
        </p:nvSpPr>
        <p:spPr bwMode="auto">
          <a:xfrm>
            <a:off x="9525" y="0"/>
            <a:ext cx="10679113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56B8D7C-E243-CD02-9D8F-28319F6D2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E79288E-C5FF-1C39-7436-EB89756C2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C40732B-27A0-9ABA-57A5-4D8A3BA11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3316" y="3422991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11A7390-E7DD-80FD-8B37-6F7F12FEC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2990" y="3036243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25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D052429-A4FB-DB22-1EF7-723AA45CA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8084" y="3890019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33,</a:t>
            </a:r>
            <a:r>
              <a:rPr lang="de-DE" sz="3200" b="1" baseline="30000" dirty="0">
                <a:solidFill>
                  <a:srgbClr val="676764"/>
                </a:solidFill>
              </a:rPr>
              <a:t>69 €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B4EAFC8-8A34-2FD1-F762-F882E7388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4443" y="4282314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44,95 €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2897491-A954-4621-C617-A54F10EB6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A0E1B9B-D676-0C3F-392E-81A28D080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5142" y="3428455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FA55D2E-6AEC-B790-C066-4DAE7BE9E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816" y="3041707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3CD2D9D-8EAC-9567-8ED6-E6CB505B8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6608" y="3910726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13,</a:t>
            </a:r>
            <a:r>
              <a:rPr lang="de-DE" sz="3200" b="1" baseline="30000" dirty="0">
                <a:solidFill>
                  <a:srgbClr val="676764"/>
                </a:solidFill>
              </a:rPr>
              <a:t>79 €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62EADD8-61C4-C231-2F0C-66EA22398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776" y="4303021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17,95 €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BAD2C48-B6F3-97A3-22F6-C9161F45F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417" y="4507278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1.379,00 €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3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FE7A6AF-BBB8-28A2-44C0-6E3ECC2BB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0557C46-852B-2DD6-F200-EDDCAE2C6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1029" y="3390298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E53C8AB-0CBB-1766-CB3C-C9DAAFD3F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0703" y="3003550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EAF0770-E6C9-6C6C-4494-B6BAE2E83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9481" y="3907204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11,</a:t>
            </a:r>
            <a:r>
              <a:rPr lang="de-DE" sz="3200" b="1" baseline="30000" dirty="0">
                <a:solidFill>
                  <a:srgbClr val="676764"/>
                </a:solidFill>
              </a:rPr>
              <a:t>49 €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7127C95-AC0B-A978-F7F4-3BCBE4C34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6767" y="4299694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14,96 €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60000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116B7E4-A4E5-555A-AC0F-DC7AC900E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636F04F-1C7F-C0F6-B7A9-443FDAE8F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2221" y="3795638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8308AC0-ACCF-9CF2-8B84-C98AF44BD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1895" y="3408890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56BDE5C-AF0B-7BCF-F765-B96427EE7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1600" y="4253968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6,</a:t>
            </a:r>
            <a:r>
              <a:rPr lang="de-DE" sz="3200" b="1" baseline="30000" dirty="0">
                <a:solidFill>
                  <a:srgbClr val="676764"/>
                </a:solidFill>
              </a:rPr>
              <a:t>59 €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DD9BD10-E3BA-826E-09EC-C49A8C790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0783" y="4646263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8,59 €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8694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BF0C928-F10E-89F7-F8F7-5D02C6F6B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1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3CF6457-B27C-0E19-63CD-D178C014F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9582F94-0703-CB51-22A4-D48280674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0953" y="3405329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0C616B5-CC17-70F6-E92A-07EF1F681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0627" y="3018581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0688AE9-CFA5-1D1A-A5B5-DC2A36C6B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367" y="3868822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25,</a:t>
            </a:r>
            <a:r>
              <a:rPr lang="de-DE" sz="3200" b="1" baseline="30000" dirty="0">
                <a:solidFill>
                  <a:srgbClr val="676764"/>
                </a:solidFill>
              </a:rPr>
              <a:t>59 €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51B6EDA-6D66-AE80-55C1-C2DD95FDD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2275" y="426131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33,32 €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52316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CF02B18-9C00-8AB9-48FB-FBA0B82AD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924B48E-C49F-B7FB-78FD-88D53F138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718" y="3625340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9CADC13-D36E-2392-5441-630C45FEF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9392" y="3238592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A403C06-8E72-A2BB-0882-9DDDFBF26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9097" y="4083670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20,</a:t>
            </a:r>
            <a:r>
              <a:rPr lang="de-DE" sz="3200" b="1" baseline="30000" dirty="0">
                <a:solidFill>
                  <a:srgbClr val="676764"/>
                </a:solidFill>
              </a:rPr>
              <a:t>49 €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C2E364F-1FA6-1E3E-BD61-EF59FE651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5456" y="4475965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26,67 €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FBE351B-2507-CFEF-D9F1-8493D38E6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686" y="4709369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25,61 €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16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B1D3379-3AC6-B375-CEFB-CBB87D2C5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46AA011-DD05-CADA-0AD7-DD6971891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413" y="3188041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CB5C441-E5FD-0795-9B1A-31FD4F3A4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7087" y="2801293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22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EDBDBCD-E850-1EBE-872D-555B29672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397" y="3703500"/>
            <a:ext cx="1402988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AEE1C4A-CA42-2A67-13F0-0AB532704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0267" y="4095795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204724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B048634-EE16-E34C-DA4A-C9495F892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2F43A17-0D64-8359-61DA-8278EB097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7547" y="346230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17C6F83-4F27-B809-0E1C-D3C7C5C21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7221" y="307555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968D488-90CF-C059-AE4C-F8BCABD92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6926" y="3920636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9,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84EAE6F-A9B4-A98F-505D-2516CEAA3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7449" y="4312931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12,89 €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5201BFF-E589-910D-9947-B101EFACF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1633" y="4546335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197,80 € pro 1.000 g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2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4D0C223-D7E2-2F03-EC17-93CF2D1CA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0C40248-6D2E-2A26-2B46-AB35E64D1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2402" y="3621181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53CC5F-BF40-0F6E-F32C-1564DD12C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2076" y="3234433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22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3054156-6BCF-F34B-45CC-F49EFA6C0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694" y="4115579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9,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9AF42EA-A5E7-7CB0-897C-1586CA328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186" y="4515689"/>
            <a:ext cx="1121461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440244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2457D4E7-BCA7-0566-F9CD-157C0CB08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E69D825-DF42-32A3-96A2-B2B5C77A4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7093" y="3377491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D34129-F02E-8B2D-64A4-F20CCB834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6767" y="2990743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30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F7C7005-9BDE-E479-7A27-9088F538F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6472" y="3835821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13,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D4ED8CE-E8A2-0902-00A5-203AE57DC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2831" y="4228116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492064B-CCD1-F32D-F612-9AFE5DBC4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0061" y="4461520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139,90 € pro 1.000 g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3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1C6260E-D26E-0822-5CBF-13E850084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C25D9A1-5BC1-884D-538E-2152A0923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907" y="3324509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4316FA-7F2F-C068-0292-12EF38B99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5581" y="2937761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22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E9B959-84FC-5768-3013-DE7D29F83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9231" y="3816262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9,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574E96-054C-744A-4997-66B3AD121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4719" y="420875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2964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F77DD4D-1C2D-3969-5AF7-CC4E6A0A5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9B9CB2C-70EA-7782-5414-F73C92520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5965" y="385977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882EE38-B357-1C99-8B31-6371FE8F5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5639" y="347302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73B3652-410B-80D3-75F5-4CD55CE31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535" y="4325976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9,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6EFB3F0-E4FB-4432-D67C-8D83A2817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3273" y="4718271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12,16 €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54142EA-DF9C-FDB1-DDD8-2A3252850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4519" y="4951675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619,33 € pro 1.000 g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CE9B15F-1B0F-41FA-657E-785907E94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1D08E8E-A1B2-5D0A-623B-9738C5F27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82EBFD9-5D88-31F6-153B-B96045A99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837" y="347356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03DC012-C535-1967-33CA-60B327F80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511" y="308681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DADEADA-78EE-9735-ED2C-10610FD9C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617" y="3959388"/>
            <a:ext cx="1592122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14,</a:t>
            </a:r>
            <a:r>
              <a:rPr lang="de-DE" sz="3200" b="1" baseline="30000" dirty="0">
                <a:solidFill>
                  <a:srgbClr val="676764"/>
                </a:solidFill>
              </a:rPr>
              <a:t>39 €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E0DF816-4781-AA57-C287-D88EF21C0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5818" y="4351878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18,85 €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51022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FCB2580-4115-C472-9CCF-E5A22BB50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A54A631-593C-CD3C-0E74-841FFA0FD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1619" y="344373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BB13538-7638-DF78-089D-49DCF1F33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1293" y="305698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EB6E284-AD70-5114-DE37-0FBAC91D3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038" y="3984090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5,</a:t>
            </a:r>
            <a:r>
              <a:rPr lang="de-DE" sz="3200" b="1" baseline="30000" dirty="0">
                <a:solidFill>
                  <a:srgbClr val="676764"/>
                </a:solidFill>
              </a:rPr>
              <a:t>39 €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76568CA-BE01-0B52-0B10-F94D8A5FA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2311" y="4384200"/>
            <a:ext cx="1178392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7,09 €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79098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E7867-2244-BA6A-BC91-BF5208D27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6E2D41B-B816-17E6-EE49-AC3FFEA0D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FDBAF2F-D254-56D3-BF46-D425D6CD1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2751" y="3566839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3F83951-5308-42EC-E514-D51E4466C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2425" y="3180091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FF123B0-6950-3427-746D-B3A94F492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6706" y="4045643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4,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4D13D1E-7F52-7126-E2A6-181107154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2791" y="4445753"/>
            <a:ext cx="1178392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6,38 €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224234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93531-B5E9-8E79-DA69-74471F764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E84F67D-10C8-94C6-B822-B1DBCA3D6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2E7AD21-8669-91B6-FBD4-807CE417C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695" y="3559883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AB50520-C4DE-C396-A2EE-6E08C05C8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8369" y="3173135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2A4D609-A662-E9EA-71E8-378D7BAD3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2378" y="4011662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30,</a:t>
            </a:r>
            <a:r>
              <a:rPr lang="de-DE" sz="3200" b="1" baseline="30000" dirty="0">
                <a:solidFill>
                  <a:srgbClr val="676764"/>
                </a:solidFill>
              </a:rPr>
              <a:t>69 €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7CEAFD4-B4F3-F14B-8CDD-DC0F9C6F3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3023" y="4411772"/>
            <a:ext cx="1178392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39,95 €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810326D-5BDC-7938-DE0A-F7509AEDA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7617" y="4657093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548,04 €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82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E0279-9D51-110A-CB2C-788E33500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9296B8D-5B62-9913-BC01-886682B28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DA39E83-606C-D2CB-632F-9877A2FF2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0703" y="3566839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10BEC67-7890-CB61-A8FA-2530AF533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377" y="3180091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74F9A03-242E-A28C-434C-603EA16C2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6122" y="4070514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19,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D6F8F2E-3395-9A4B-C8DD-A2D3079A6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6767" y="4470624"/>
            <a:ext cx="1178392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24,99 €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42542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D1AAB-5978-0597-0304-9BBE5AE2C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911C8FA-24DF-5F2A-EBF9-5B4BC1BE0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8EDA906-13CE-D9FA-95C9-BC49A2B48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7627" y="347356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EEDBFFD-1EAA-D7B2-2726-A1232D172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7301" y="308681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44BD814-AEDA-18E7-4441-FE3888C06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6407" y="4011662"/>
            <a:ext cx="1592122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19,</a:t>
            </a:r>
            <a:r>
              <a:rPr lang="de-DE" sz="3200" b="1" baseline="30000" dirty="0">
                <a:solidFill>
                  <a:srgbClr val="676764"/>
                </a:solidFill>
              </a:rPr>
              <a:t>59 €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6848EA5-3880-7510-EEA0-C59F7B0D3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608" y="440415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25,50 €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D42DA86-F994-5700-045C-8F131E680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7838" y="4640591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97,95 €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5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0F817-E2E5-637D-53F8-162CA0AAE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399C550C-2AAF-4B3A-355A-B14590A66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47E073D-90FF-7EE9-3447-482212509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7093" y="357629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4CF5298-1DE4-1804-56F0-BB330B8D1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6767" y="318954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30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25587BD-936A-2FF8-DF68-15B6DA6CD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6472" y="4034626"/>
            <a:ext cx="1302423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7,</a:t>
            </a:r>
            <a:r>
              <a:rPr lang="de-DE" sz="3200" b="1" baseline="30000" dirty="0">
                <a:solidFill>
                  <a:srgbClr val="676764"/>
                </a:solidFill>
              </a:rPr>
              <a:t>59 €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65CB677-EC69-85C6-66FF-299F189B1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9497" y="4426921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10,89 €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1328CAC-2660-3939-7E4A-86EEF4BDC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1673" y="4660325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253,00 € pro 1.000 g</a:t>
            </a:r>
          </a:p>
        </p:txBody>
      </p:sp>
    </p:spTree>
    <p:extLst>
      <p:ext uri="{BB962C8B-B14F-4D97-AF65-F5344CB8AC3E}">
        <p14:creationId xmlns:p14="http://schemas.microsoft.com/office/powerpoint/2010/main" val="113917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EE9B8FD-0AC7-8C2A-7BD7-7F875D51E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BF6E8A2-36B4-C13D-9C89-5DCFC2EC3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4635" y="3304441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AD43221-AE0B-3851-0725-FFB92050F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4309" y="2917693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CFF50C2-7B75-FE1C-BC9D-A85379DCB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4464" y="3792845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11,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2C03CB7-5BB3-523D-F995-C5C183AC9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0823" y="4185140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14,76 €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3EA73BE-FE8D-C538-9793-F80208399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AB872E7-1E52-0BB1-F388-B4CB8A16C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9728" y="387883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F431404-F7CF-2F79-1938-04316ACFA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402" y="349208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22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8491968-59E9-3A9C-9EC0-BC4C9C2C9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9107" y="4337164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18,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84C52EA-687C-7A05-2193-77BE76A62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466" y="4729459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23,75 €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38220D1-1491-3BCE-FB70-03C38CF62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696" y="4962863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365,80 €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93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BFC1AB4-9C8D-3D72-6213-099C7C731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8A7B714-4DB8-6CC7-82F7-8D538765B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B9DC51F-CC67-26BD-B441-02922E690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7902" y="329119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F3ECA64-DA08-4C2C-092C-113186653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7576" y="290444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25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F88C6F2-B18D-A1BF-9A38-2B46A380F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691" y="3763383"/>
            <a:ext cx="1349077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10,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9103E2C-F841-4C9A-5DB2-40C6EC317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6767" y="4155678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13,79 €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F476B08-804C-7C59-9170-511317525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377A9DD-E3B3-5A69-CC69-3A69D64F4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4117" y="3695742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F2DC941-D51E-C7F3-B673-C9093B94C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3791" y="3308994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25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2624DC2-F623-261C-8AC4-EB4364860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695" y="4168434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9,</a:t>
            </a:r>
            <a:r>
              <a:rPr lang="de-DE" sz="3200" b="1" baseline="30000" dirty="0">
                <a:solidFill>
                  <a:srgbClr val="676764"/>
                </a:solidFill>
              </a:rPr>
              <a:t>39 €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7F81C02-6370-61A1-94CF-16BEF3A74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0743" y="4560729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12,58 €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70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99905F0-C2A3-420D-799F-8DFC89851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9453C22-31DC-F711-C877-149ECF11C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1869" y="3450031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532A390-F0C5-39A0-C021-03CA8516D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543" y="3063283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25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11D2AE-20B2-6671-9DEA-920575F54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439" y="3973241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17,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81103F2-A996-FA9C-91E3-6AD6110E7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798" y="4365536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23,90 €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424E2E0-F17B-DD99-32C8-F72E8FC61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8028" y="4598940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357,80 €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</Words>
  <Application>Microsoft Office PowerPoint</Application>
  <PresentationFormat>Benutzerdefiniert</PresentationFormat>
  <Paragraphs>114</Paragraphs>
  <Slides>28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2" baseType="lpstr">
      <vt:lpstr>ＭＳ Ｐゴシック</vt:lpstr>
      <vt:lpstr>Arial</vt:lpstr>
      <vt:lpstr>Calibri</vt:lpstr>
      <vt:lpstr>Leere 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Rosanna Viggiani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Rosanna Viggiani</dc:creator>
  <cp:lastModifiedBy>Cicek Efe</cp:lastModifiedBy>
  <cp:revision>986</cp:revision>
  <cp:lastPrinted>2024-12-11T13:49:52Z</cp:lastPrinted>
  <dcterms:created xsi:type="dcterms:W3CDTF">2018-01-25T12:02:25Z</dcterms:created>
  <dcterms:modified xsi:type="dcterms:W3CDTF">2025-04-08T08:18:07Z</dcterms:modified>
</cp:coreProperties>
</file>