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79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80" r:id="rId26"/>
    <p:sldId id="381" r:id="rId27"/>
    <p:sldId id="382" r:id="rId28"/>
    <p:sldId id="383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DA9FB-46FD-3AC8-83A7-F70938F4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CF2A38-73C5-E2E1-43CD-0D275026E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85C631-5BAD-4470-2334-FBAEFAF56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8B6D44-E2CC-E403-A0AF-7FD640219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09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6B8D7C-E243-CD02-9D8F-28319F6D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79288E-C5FF-1C39-7436-EB89756C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316" y="342299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990" y="303624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52429-A4FB-DB22-1EF7-723AA45C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084" y="3890019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31,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4EAFC8-8A34-2FD1-F762-F882E738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428231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897491-A954-4621-C617-A54F10EB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142" y="342845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816" y="304170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608" y="391072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776" y="430302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AD2C48-B6F3-97A3-22F6-C9161F45F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417" y="450727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1.289,00 €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E7A6AF-BBB8-28A2-44C0-6E3ECC2B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029" y="339029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00355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481" y="390720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29969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16B7E4-A4E5-555A-AC0F-DC7AC900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36F04F-1C7F-C0F6-B7A9-443FDAE8F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221" y="379563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308AC0-ACCF-9CF2-8B84-C98AF44BD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895" y="340889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27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6BDE5C-AF0B-7BCF-F765-B96427EE7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00" y="4253968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D9BD10-E3BA-826E-09EC-C49A8C790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783" y="464626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8,59 €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F0C928-F10E-89F7-F8F7-5D02C6F6B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CF6457-B27C-0E19-63CD-D178C014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582F94-0703-CB51-22A4-D4828067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953" y="340532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C616B5-CC17-70F6-E92A-07EF1F68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27" y="301858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688AE9-CFA5-1D1A-A5B5-DC2A36C6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367" y="386882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23,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1B6EDA-6D66-AE80-55C1-C2DD95FD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275" y="426131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33,32 €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F02B18-9C00-8AB9-48FB-FBA0B82AD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24B48E-C49F-B7FB-78FD-88D53F13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18" y="36253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9CADC13-D36E-2392-5441-630C45FE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392" y="32385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A403C06-8E72-A2BB-0882-9DDDFBF2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097" y="408367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19,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C2E364F-1FA6-1E3E-BD61-EF59FE65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456" y="44759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26,67 €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BE351B-2507-CFEF-D9F1-8493D38E6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686" y="470936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23,99 €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1D3379-3AC6-B375-CEFB-CBB87D2C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413" y="318804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87" y="280129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97" y="3703500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267" y="409579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048634-EE16-E34C-DA4A-C9495F89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F43A17-0D64-8359-61DA-8278EB097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547" y="346230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7C6F83-4F27-B809-0E1C-D3C7C5C21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221" y="307555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27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68D488-90CF-C059-AE4C-F8BCABD9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926" y="392063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84EAE6F-A9B4-A98F-505D-2516CEAA3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449" y="431293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12,89 €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201BFF-E589-910D-9947-B101EFAC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633" y="454633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185,80 €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D0C223-D7E2-2F03-EC17-93CF2D1C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402" y="362118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076" y="323443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694" y="411557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186" y="4515689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457D4E7-BCA7-0566-F9CD-157C0CB0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093" y="337749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299074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C7005-9BDE-E479-7A27-9088F53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383582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ED8CE-E8A2-0902-00A5-203AE57D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7102" y="4228116"/>
            <a:ext cx="735807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2064B-CCD1-F32D-F612-9AFE5DBC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332" y="446152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129,90 €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C6260E-D26E-0822-5CBF-13E85008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907" y="332450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581" y="293776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E9B959-84FC-5768-3013-DE7D29F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231" y="38162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74E96-054C-744A-4997-66B3AD12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42087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77DD4D-1C2D-3969-5AF7-CC4E6A0A5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B9CB2C-70EA-7782-5414-F73C92520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965" y="385977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82EE38-B357-1C99-8B31-6371FE8F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639" y="347302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73B3652-410B-80D3-75F5-4CD55CE31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32597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6EFB3F0-E4FB-4432-D67C-8D83A2817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273" y="471827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12,16 €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4142EA-DF9C-FDB1-DDD8-2A325285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519" y="495167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579,33 €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E9B15F-1B0F-41FA-657E-785907E94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D08E8E-A1B2-5D0A-623B-9738C5F2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837" y="347356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308681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17" y="3959388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818" y="43518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18,85 €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CB2580-4115-C472-9CCF-E5A22BB5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619" y="344373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293" y="305698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26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038" y="398409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311" y="4384200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7,09 €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E7867-2244-BA6A-BC91-BF5208D2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E2D41B-B816-17E6-EE49-AC3FFEA0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DBAF2F-D254-56D3-BF46-D425D6CD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56683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F83951-5308-42EC-E514-D51E4466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25" y="318009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F123B0-6950-3427-746D-B3A94F49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6706" y="40456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D13D1E-7F52-7126-E2A6-18110715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791" y="4445753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6,38 €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2423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93531-B5E9-8E79-DA69-74471F76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84F67D-10C8-94C6-B822-B1DBCA3D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E7AD21-8669-91B6-FBD4-807CE417C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695" y="3559883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B50520-C4DE-C396-A2EE-6E08C05C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369" y="3173135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A4D609-A662-E9EA-71E8-378D7BAD3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78" y="40116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28,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CEAFD4-B4F3-F14B-8CDD-DC0F9C6F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023" y="4411772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10326D-5BDC-7938-DE0A-F7509AEDA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617" y="465709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512,32 €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E0279-9D51-110A-CB2C-788E3350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296B8D-5B62-9913-BC01-886682B2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A39E83-606C-D2CB-632F-9877A2FF2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56683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0BEC67-7890-CB61-A8FA-2530AF533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318009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4F9A03-242E-A28C-434C-603EA16C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122" y="407051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17,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6F8F2E-3395-9A4B-C8DD-A2D3079A6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470624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425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1AAB-5978-0597-0304-9BBE5AE2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11C8FA-24DF-5F2A-EBF9-5B4BC1BE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EDA906-13CE-D9FA-95C9-BC49A2B4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627" y="347356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EDBFFD-1EAA-D7B2-2726-A1232D17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301" y="308681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4BD814-AEDA-18E7-4441-FE3888C06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407" y="4011662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848EA5-3880-7510-EEA0-C59F7B0D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608" y="44041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25,50 €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42DA86-F994-5700-045C-8F131E68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838" y="464059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>
                <a:solidFill>
                  <a:schemeClr val="tx1">
                    <a:lumMod val="65000"/>
                    <a:lumOff val="35000"/>
                  </a:schemeClr>
                </a:solidFill>
              </a:rPr>
              <a:t>91,45 </a:t>
            </a: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F817-E2E5-637D-53F8-162CA0AAE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99C550C-2AAF-4B3A-355A-B14590A6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47E073D-90FF-7EE9-3447-482212509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093" y="357629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CF5298-1DE4-1804-56F0-BB330B8D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318954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5587BD-936A-2FF8-DF68-15B6DA6C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472" y="4034626"/>
            <a:ext cx="1302423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CB677-EC69-85C6-66FF-299F189B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497" y="442692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10,89 €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328CAC-2660-3939-7E4A-86EEF4BD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466032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233,00 € pro 1.000 g</a:t>
            </a:r>
          </a:p>
        </p:txBody>
      </p:sp>
    </p:spTree>
    <p:extLst>
      <p:ext uri="{BB962C8B-B14F-4D97-AF65-F5344CB8AC3E}">
        <p14:creationId xmlns:p14="http://schemas.microsoft.com/office/powerpoint/2010/main" val="11391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E9B8FD-0AC7-8C2A-7BD7-7F875D51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635" y="330444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4309" y="291769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464" y="3792845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823" y="418514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14,76 €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3EA73BE-FE8D-C538-9793-F8020839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AB872E7-1E52-0BB1-F388-B4CB8A16C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728" y="387883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431404-F7CF-2F79-1938-04316ACF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02" y="349208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27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491968-59E9-3A9C-9EC0-BC4C9C2C9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07" y="433716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17,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4C52EA-687C-7A05-2193-77BE76A6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466" y="472945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23,75 €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38220D1-1491-3BCE-FB70-03C38CF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696" y="496286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343,80 €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FC1AB4-9C8D-3D72-6213-099C7C73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A7B714-4DB8-6CC7-82F7-8D538765B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902" y="329119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576" y="290444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770" y="376338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1556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13,79 €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476B08-804C-7C59-9170-51131752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117" y="369574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3791" y="330899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624DC2-F623-261C-8AC4-EB436486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695" y="416843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F81C02-6370-61A1-94CF-16BEF3A7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56072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9905F0-C2A3-420D-799F-8DFC8985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869" y="345003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543" y="306328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11D2AE-20B2-6671-9DEA-920575F5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397324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16,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1103F2-A996-FA9C-91E3-6AD6110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798" y="43655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24E2E0-F17B-DD99-32C8-F72E8FC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028" y="459894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333,80 €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Benutzerdefiniert</PresentationFormat>
  <Paragraphs>114</Paragraphs>
  <Slides>28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987</cp:revision>
  <cp:lastPrinted>2024-12-11T13:49:52Z</cp:lastPrinted>
  <dcterms:created xsi:type="dcterms:W3CDTF">2018-01-25T12:02:25Z</dcterms:created>
  <dcterms:modified xsi:type="dcterms:W3CDTF">2025-04-08T08:20:32Z</dcterms:modified>
</cp:coreProperties>
</file>