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35" r:id="rId3"/>
    <p:sldId id="379" r:id="rId4"/>
    <p:sldId id="282" r:id="rId5"/>
    <p:sldId id="336" r:id="rId6"/>
    <p:sldId id="283" r:id="rId7"/>
    <p:sldId id="269" r:id="rId8"/>
    <p:sldId id="320" r:id="rId9"/>
    <p:sldId id="323" r:id="rId10"/>
    <p:sldId id="281" r:id="rId11"/>
    <p:sldId id="374" r:id="rId12"/>
    <p:sldId id="346" r:id="rId13"/>
    <p:sldId id="365" r:id="rId14"/>
    <p:sldId id="347" r:id="rId15"/>
    <p:sldId id="354" r:id="rId16"/>
    <p:sldId id="369" r:id="rId17"/>
    <p:sldId id="366" r:id="rId18"/>
    <p:sldId id="380" r:id="rId19"/>
    <p:sldId id="357" r:id="rId20"/>
    <p:sldId id="368" r:id="rId21"/>
    <p:sldId id="348" r:id="rId22"/>
    <p:sldId id="375" r:id="rId23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76" autoAdjust="0"/>
    <p:restoredTop sz="94632"/>
  </p:normalViewPr>
  <p:slideViewPr>
    <p:cSldViewPr snapToObjects="1">
      <p:cViewPr varScale="1">
        <p:scale>
          <a:sx n="101" d="100"/>
          <a:sy n="101" d="100"/>
        </p:scale>
        <p:origin x="126" y="45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17.06.2025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17.06.2025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7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55B502-3123-B3AE-AAC7-58420C173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FB7574-A51E-8137-0689-F5428CB9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866" y="32515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540" y="28647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41410A-C290-F29D-F981-10FE1AB2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3784948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C454CA-A94B-DBF0-6C95-0583CC57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190" y="417724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88ADC4-04E4-D6BC-DCD4-7A1AEE8F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845" y="441064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319,80 €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F7FE39D-414D-07AB-B910-6BD62146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117" y="32474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791" y="28607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4" y="3788340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975" y="4180635"/>
            <a:ext cx="121421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4FBA32-CB35-09AD-3EFB-2CAAE3A3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8EEB134-D3D9-41C2-A636-DF4273AD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63B812-AC8C-8573-61E5-5325B8DF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902" y="3817550"/>
            <a:ext cx="204529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AA8DC5-D7B3-0800-A272-0A97C21C6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234" y="306460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1BBCD10-DCB5-0D2A-DA0F-EFD843C87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6BDE5C-AF0B-7BCF-F765-B96427EE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50" y="2053693"/>
            <a:ext cx="180380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35 €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1231C7-365D-81BF-CA01-C557B05D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634" y="192160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35FF872-CBE6-579B-1BC6-EB359C59B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804376-0D0D-5CA6-1F43-B5DB8E6B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3721796"/>
            <a:ext cx="17748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45 €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116D3C-85DA-A366-C879-8CB94B70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276" y="434749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174,17 €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D35153-0C38-C56C-D150-4381B4D47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184" y="2978879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CFE18CE-8C54-66B2-388C-DF7E2E04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B6DA4D-94CF-7AC9-AA43-316766AD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394298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97 €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687D8D-DF27-6A1E-3223-AE196618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220" y="301999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638,80 €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C705EE-5223-3000-59FB-2DD8B304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059" y="2483579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0BABF98-57A7-9FEA-463A-20865122A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040DCC6-0D5B-CE78-991E-BFF8AAB2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37415"/>
            <a:ext cx="202495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29,</a:t>
            </a:r>
            <a:r>
              <a:rPr lang="de-DE" sz="3200" b="1" baseline="30000" dirty="0">
                <a:solidFill>
                  <a:srgbClr val="676764"/>
                </a:solidFill>
              </a:rPr>
              <a:t>40 €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0D8644-8462-2941-6A5D-0B48AD1C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109" y="30631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196,00 €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076923-5C83-31F3-C9DF-A53D321B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534" y="2540729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42A1-F164-B48B-60FA-90AB43BD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650567-CCF8-9D95-39C0-2287EA7B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95B047-C418-3421-BE7F-F81534DD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968D488-90CF-C059-AE4C-F8BCABD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775" y="3720611"/>
            <a:ext cx="15319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16 €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01BFF-E589-910D-9947-B101EFAC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90" y="436536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810,67 €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B34782-04FE-8DFD-AFB1-C33F2324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334" y="2997929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EEADBD-35C6-B9F2-F280-58C6FBCF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F7C7005-9BDE-E479-7A27-9088F538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2016546"/>
            <a:ext cx="15210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98 €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1B4FD-8D36-3BE8-B755-8F4DE47FC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309" y="1893029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8AE355-9B73-DDE2-371B-D4EFC810A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054156-6BCF-F34B-45CC-F49EFA6C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3829829"/>
            <a:ext cx="163641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95 €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3A59AF-8582-D58D-F602-B7EFCC318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809" y="308365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AE822D9-DA77-882C-C11A-9613C968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882" y="336260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556" y="297586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001" y="390158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360" y="429388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5EFC90-0464-3E65-ED5D-86B8F25A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015" y="452728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44,97 € pro 1.000 g                       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710C69-AC5C-5E43-952F-CDECA9CB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990" y="33835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664" y="29967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3935451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>
                <a:solidFill>
                  <a:srgbClr val="676764"/>
                </a:solidFill>
              </a:rPr>
              <a:t>13,</a:t>
            </a:r>
            <a:r>
              <a:rPr lang="de-DE" sz="3200" b="1" baseline="30000">
                <a:solidFill>
                  <a:srgbClr val="676764"/>
                </a:solidFill>
              </a:rPr>
              <a:t>49 </a:t>
            </a:r>
            <a:r>
              <a:rPr lang="de-DE" sz="3200" b="1" baseline="30000" dirty="0">
                <a:solidFill>
                  <a:srgbClr val="676764"/>
                </a:solidFill>
              </a:rPr>
              <a:t>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819" y="43277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B801EC-144F-0D8E-47D2-1B6785D68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168" y="30714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842" y="26847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5587BD-936A-2FF8-DF68-15B6DA6C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369" y="364781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5CB677-EC69-85C6-66FF-299F189B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850" y="4040105"/>
            <a:ext cx="1136376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571253-B30B-34A8-E063-EAC2E6C1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835" y="35711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509" y="31843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88D476-A2A1-3A28-BAE0-E5689357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834" y="4085960"/>
            <a:ext cx="199710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C9B2BA-0497-13D1-1D6A-5B6572CA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1" y="4478255"/>
            <a:ext cx="1228922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                      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05CC22-F009-2271-B89C-AC1F1647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603" y="472118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39,97 €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F2F9810-1690-2247-E966-1427D6FB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153" y="339305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27" y="300631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50" y="3946639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691" y="43389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1E34EE-4050-7D35-B5A6-C137B94B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64AF8F5-DE59-380A-4165-4393B748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18DF046-0AA1-638D-B798-66582FBA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88C6F2-B18D-A1BF-9A38-2B46A380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315583"/>
            <a:ext cx="137001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16 €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98A94E-9F30-5F52-1BEC-2A1330685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209" y="2197829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61D30C9-6B4C-6E3E-D787-AC7364E0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167" y="303851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841" y="265176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0" y="357951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199" y="3971814"/>
            <a:ext cx="1202935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DE5FFE-5461-710F-46FE-C7C782D0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204" y="42052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419,33 €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5D869EE-C6C2-19B6-6F5B-6C47CC73D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294" y="31738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68" y="27870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764" y="373511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123" y="412741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Benutzerdefiniert</PresentationFormat>
  <Paragraphs>78</Paragraphs>
  <Slides>22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Laura Rimer</cp:lastModifiedBy>
  <cp:revision>996</cp:revision>
  <cp:lastPrinted>2024-12-11T13:49:52Z</cp:lastPrinted>
  <dcterms:created xsi:type="dcterms:W3CDTF">2018-01-25T12:02:25Z</dcterms:created>
  <dcterms:modified xsi:type="dcterms:W3CDTF">2025-06-17T12:01:37Z</dcterms:modified>
</cp:coreProperties>
</file>