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35" r:id="rId3"/>
    <p:sldId id="379" r:id="rId4"/>
    <p:sldId id="282" r:id="rId5"/>
    <p:sldId id="336" r:id="rId6"/>
    <p:sldId id="283" r:id="rId7"/>
    <p:sldId id="269" r:id="rId8"/>
    <p:sldId id="320" r:id="rId9"/>
    <p:sldId id="323" r:id="rId10"/>
    <p:sldId id="281" r:id="rId11"/>
    <p:sldId id="374" r:id="rId12"/>
    <p:sldId id="346" r:id="rId13"/>
    <p:sldId id="365" r:id="rId14"/>
    <p:sldId id="347" r:id="rId15"/>
    <p:sldId id="354" r:id="rId16"/>
    <p:sldId id="369" r:id="rId17"/>
    <p:sldId id="366" r:id="rId18"/>
    <p:sldId id="380" r:id="rId19"/>
    <p:sldId id="357" r:id="rId20"/>
    <p:sldId id="368" r:id="rId21"/>
    <p:sldId id="348" r:id="rId22"/>
    <p:sldId id="375" r:id="rId23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76" autoAdjust="0"/>
    <p:restoredTop sz="94632"/>
  </p:normalViewPr>
  <p:slideViewPr>
    <p:cSldViewPr snapToObjects="1">
      <p:cViewPr varScale="1">
        <p:scale>
          <a:sx n="101" d="100"/>
          <a:sy n="101" d="100"/>
        </p:scale>
        <p:origin x="126" y="45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17.06.2025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17.06.2025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7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26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C2D972-9873-2DF6-7078-4AE482DA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8999EC7-44AA-1118-0861-0F9CB1972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866" y="325154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540" y="286479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41410A-C290-F29D-F981-10FE1AB2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3784948"/>
            <a:ext cx="202906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16,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C454CA-A94B-DBF0-6C95-0583CC575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1190" y="417724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88ADC4-04E4-D6BC-DCD4-7A1AEE8F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845" y="441064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339,80 €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B73B506-9C1F-6E79-76C4-6FDE4E0DE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2067" y="323795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741" y="285120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12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574" y="3788340"/>
            <a:ext cx="14497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686" y="418063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4FBA32-CB35-09AD-3EFB-2CAAE3A3F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" y="0"/>
            <a:ext cx="10688432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54C1DBC-62D2-9D9B-68A3-B3F5F34A3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563B812-AC8C-8573-61E5-5325B8DF5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902" y="3817550"/>
            <a:ext cx="204529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AA8DC5-D7B3-0800-A272-0A97C21C6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3234" y="306460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0720DB5-BC00-27C3-254C-C0DD6ADE1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221" y="212876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895" y="174201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6BDE5C-AF0B-7BCF-F765-B96427EE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2025118"/>
            <a:ext cx="206097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D9BD10-E3BA-826E-09EC-C49A8C790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158" y="241741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12,35 €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A37AB93-C0D2-AD3E-3114-0F0E62D71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9582F94-0703-CB51-22A4-D48280674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828" y="317672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C616B5-CC17-70F6-E92A-07EF1F68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502" y="278998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804376-0D0D-5CA6-1F43-B5DB8E6BD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3721796"/>
            <a:ext cx="177480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4DAC294-635E-5CE8-93FD-2EB929FE3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971" y="411409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8116D3C-85DA-A366-C879-8CB94B70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2626" y="434749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149,83 €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AAFB7CA-5533-ED17-383D-E3A6B10B0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DB6DA4D-94CF-7AC9-AA43-316766AD2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2394298"/>
            <a:ext cx="202906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EB34D0-54FA-B988-7A80-8FD2A1742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565" y="278659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2687D8D-DF27-6A1E-3223-AE196618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220" y="301999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555,60 €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11E27E-376F-8431-9E8E-AA3F99C8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388" y="268321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85353D-821B-8DCE-C6BD-8B24E8A4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062" y="229646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10A35D1-8781-DAD8-668E-173EAA86E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46AA011-DD05-CADA-0AD7-DD697189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13" y="27403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B5C441-E5FD-0795-9B1A-31FD4F3A4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87" y="23536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40DCC6-0D5B-CE78-991E-BFF8AAB2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2437415"/>
            <a:ext cx="202495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25,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AEC078-87E5-DF2B-856E-C230791B5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879" y="282971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29,40 €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0D8644-8462-2941-6A5D-0B48AD1C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109" y="306311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169,93 €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42A1-F164-B48B-60FA-90AB43BDA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650567-CCF8-9D95-39C0-2287EA7B5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" y="0"/>
            <a:ext cx="10688432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1144EA0-8774-0D7B-DFE7-53A58FF3A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2222" y="318608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896" y="279933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68D488-90CF-C059-AE4C-F8BCABD9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401" y="372061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84EAE6F-A9B4-A98F-505D-2516CEAA3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760" y="411290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12,16 €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201BFF-E589-910D-9947-B101EFAC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990" y="4346310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699,33 €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9B81B38-2C0B-E909-5C91-87A435FC0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268" y="208209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942" y="169534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7C7005-9BDE-E479-7A27-9088F538F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1987971"/>
            <a:ext cx="152100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4ED8CE-E8A2-0902-00A5-203AE57DC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731" y="238026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9FC2EF-C015-00BC-CACB-B307E6CB1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427" y="327828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101" y="289153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054156-6BCF-F34B-45CC-F49EFA6C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675" y="3829829"/>
            <a:ext cx="163641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AF42EA-A5E7-7CB0-897C-1586CA328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0657" y="4229939"/>
            <a:ext cx="1121461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4FCBA31-6E91-929F-6BF1-6C3EBC681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882" y="336260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556" y="297586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001" y="390158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360" y="429388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05EFC90-0464-3E65-ED5D-86B8F25A0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90" y="452728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48,97 €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5E84D8D-34E4-3C73-E669-40DD81B85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990" y="338352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664" y="299677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3935451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819" y="432774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5416639-18AA-2708-27D6-DF9787866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643" y="309052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317" y="270377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5587BD-936A-2FF8-DF68-15B6DA6C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369" y="3647810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5CB677-EC69-85C6-66FF-299F189B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394" y="404010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10,35 €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8D24E4-A6F0-32CC-FA7D-D25818ABB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260" y="35425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34" y="31558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88D476-A2A1-3A28-BAE0-E5689357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834" y="4085960"/>
            <a:ext cx="199710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1C9B2BA-0497-13D1-1D6A-5B6572CA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473" y="447825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A05CC22-F009-2271-B89C-AC1F16479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653" y="471165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43,30 €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C5D1792-2403-A919-7EAF-14E2B8718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5153" y="339305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827" y="300631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350" y="3946639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20,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691" y="433893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61E34EE-4050-7D35-B5A6-C137B94B4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" y="0"/>
            <a:ext cx="10688432" cy="600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6CC8389-E58D-D7A2-80E7-650EA8CA9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0177" y="240537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851" y="201862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88C6F2-B18D-A1BF-9A38-2B46A380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2306058"/>
            <a:ext cx="138906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103E2C-F841-4C9A-5DB2-40C6EC317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692" y="269835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12,16 €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CED6442-867F-E6FB-8CA0-FA1BFBA86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167" y="303851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0841" y="265176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0" y="3579519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635" y="397181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DE5FFE-5461-710F-46FE-C7C782D02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729" y="420521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446,00 €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F66CCB1-F3DC-8A1A-25FA-D68B94BE4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9453C22-31DC-F711-C877-149ECF11C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294" y="317380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32A390-F0C5-39A0-C021-03CA8516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968" y="278705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11D2AE-20B2-6671-9DEA-920575F5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764" y="373511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16,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1103F2-A996-FA9C-91E3-6AD6110E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0123" y="412741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674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Benutzerdefiniert</PresentationFormat>
  <Paragraphs>86</Paragraphs>
  <Slides>22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Laura Rimer</cp:lastModifiedBy>
  <cp:revision>993</cp:revision>
  <cp:lastPrinted>2024-12-11T13:49:52Z</cp:lastPrinted>
  <dcterms:created xsi:type="dcterms:W3CDTF">2018-01-25T12:02:25Z</dcterms:created>
  <dcterms:modified xsi:type="dcterms:W3CDTF">2025-06-17T12:03:05Z</dcterms:modified>
</cp:coreProperties>
</file>