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35" r:id="rId3"/>
    <p:sldId id="379" r:id="rId4"/>
    <p:sldId id="282" r:id="rId5"/>
    <p:sldId id="336" r:id="rId6"/>
    <p:sldId id="283" r:id="rId7"/>
    <p:sldId id="269" r:id="rId8"/>
    <p:sldId id="320" r:id="rId9"/>
    <p:sldId id="323" r:id="rId10"/>
    <p:sldId id="281" r:id="rId11"/>
    <p:sldId id="374" r:id="rId12"/>
    <p:sldId id="346" r:id="rId13"/>
    <p:sldId id="365" r:id="rId14"/>
    <p:sldId id="347" r:id="rId15"/>
    <p:sldId id="354" r:id="rId16"/>
    <p:sldId id="369" r:id="rId17"/>
    <p:sldId id="366" r:id="rId18"/>
    <p:sldId id="380" r:id="rId19"/>
    <p:sldId id="357" r:id="rId20"/>
    <p:sldId id="368" r:id="rId21"/>
    <p:sldId id="348" r:id="rId22"/>
    <p:sldId id="375" r:id="rId23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76" autoAdjust="0"/>
    <p:restoredTop sz="94632"/>
  </p:normalViewPr>
  <p:slideViewPr>
    <p:cSldViewPr snapToObjects="1">
      <p:cViewPr>
        <p:scale>
          <a:sx n="150" d="100"/>
          <a:sy n="150" d="100"/>
        </p:scale>
        <p:origin x="1084" y="60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17.06.2025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17.06.2025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7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26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A9452F-7D05-59F7-7D25-62478998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455DC65-82BB-E900-E573-9FBA3449B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866" y="325154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540" y="286479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41410A-C290-F29D-F981-10FE1AB2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3784948"/>
            <a:ext cx="202906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C454CA-A94B-DBF0-6C95-0583CC575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1190" y="417724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88ADC4-04E4-D6BC-DCD4-7A1AEE8F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845" y="441064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299,80 €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30B0CA-ECFD-4D19-B7F9-684D86988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3492" y="323795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3166" y="285120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574" y="3788340"/>
            <a:ext cx="14497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686" y="418063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4FBA32-CB35-09AD-3EFB-2CAAE3A3F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" y="0"/>
            <a:ext cx="10688432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70A6EB6-8633-F269-4234-A21D7ABE0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563B812-AC8C-8573-61E5-5325B8DF5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902" y="3817550"/>
            <a:ext cx="204529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AA8DC5-D7B3-0800-A272-0A97C21C6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3234" y="306460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4B9FDE-6B39-B7CC-462C-07CA94A3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646" y="211923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320" y="173249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6BDE5C-AF0B-7BCF-F765-B96427EE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2025118"/>
            <a:ext cx="180380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DD9BD10-E3BA-826E-09EC-C49A8C790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158" y="241741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12,35 €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A6C208-C853-1996-F6C2-03892440A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9582F94-0703-CB51-22A4-D48280674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828" y="317672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0C616B5-CC17-70F6-E92A-07EF1F68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502" y="278998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804376-0D0D-5CA6-1F43-B5DB8E6BD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3721796"/>
            <a:ext cx="177480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4DAC294-635E-5CE8-93FD-2EB929FE3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971" y="411409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8116D3C-85DA-A366-C879-8CB94B70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2626" y="434749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133,17 €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7149DE7-0F81-27C2-C9BE-E164A1A69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DB6DA4D-94CF-7AC9-AA43-316766AD2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2394298"/>
            <a:ext cx="202906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EB34D0-54FA-B988-7A80-8FD2A1742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565" y="278659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2687D8D-DF27-6A1E-3223-AE196618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220" y="301999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491,60 €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11E27E-376F-8431-9E8E-AA3F99C8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288" y="269274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85353D-821B-8DCE-C6BD-8B24E8A4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962" y="230599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BAB2A2E-684A-0B6E-95BC-5322DD5BE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46AA011-DD05-CADA-0AD7-DD697189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238" y="27403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40DCC6-0D5B-CE78-991E-BFF8AAB2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2437415"/>
            <a:ext cx="202495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22,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AEC078-87E5-DF2B-856E-C230791B5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879" y="282971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29,40 €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0D8644-8462-2941-6A5D-0B48AD1C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109" y="306311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150,60 €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B5C441-E5FD-0795-9B1A-31FD4F3A4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912" y="23536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42A1-F164-B48B-60FA-90AB43BDA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650567-CCF8-9D95-39C0-2287EA7B5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" y="0"/>
            <a:ext cx="10688432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F5C6054-DEB6-7D41-952C-C4A101AC1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2222" y="318608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896" y="279933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68D488-90CF-C059-AE4C-F8BCABD9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5775" y="3720611"/>
            <a:ext cx="15319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84EAE6F-A9B4-A98F-505D-2516CEAA3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3160" y="411290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12,16 €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201BFF-E589-910D-9947-B101EFAC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390" y="4346310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619,33 €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F45678A-6899-CE81-448F-C4BC0123F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268" y="208209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942" y="169534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7C7005-9BDE-E479-7A27-9088F538F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1987971"/>
            <a:ext cx="152100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4ED8CE-E8A2-0902-00A5-203AE57DC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731" y="238026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C90117B-8411-3D17-41D6-35EE5B784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427" y="327828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101" y="289153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054156-6BCF-F34B-45CC-F49EFA6C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675" y="3829829"/>
            <a:ext cx="163641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AF42EA-A5E7-7CB0-897C-1586CA328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5475" y="4229939"/>
            <a:ext cx="1166643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EF58984-6997-62B0-1028-068F6803B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882" y="336260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556" y="297586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001" y="390158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360" y="429388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05EFC90-0464-3E65-ED5D-86B8F25A0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015" y="452728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43,30 € pro 1.000 g                       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E0EB642-CC6C-C624-D964-62B3F80DD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990" y="338352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664" y="299677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3935451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819" y="432774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36143A7-A619-83A2-F830-BD8D3E5F2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593" y="307147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267" y="268472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5587BD-936A-2FF8-DF68-15B6DA6CD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369" y="3647810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5CB677-EC69-85C6-66FF-299F189B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6850" y="4040105"/>
            <a:ext cx="1136376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10,35 €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2B4DD00-5BC7-FC36-E65B-84C414DB3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260" y="35425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34" y="31558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088D476-A2A1-3A28-BAE0-E5689357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834" y="4085960"/>
            <a:ext cx="199710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1C9B2BA-0497-13D1-1D6A-5B6572CA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525" y="4478255"/>
            <a:ext cx="123844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A05CC22-F009-2271-B89C-AC1F16479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078" y="472118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38,30 €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E604F54-7B86-BE6F-5402-A0BD81F71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5153" y="339305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827" y="300631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350" y="3946639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18,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691" y="433893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61E34EE-4050-7D35-B5A6-C137B94B4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" y="0"/>
            <a:ext cx="10688432" cy="600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5AB2ABA-EC71-14A1-98DC-DA5CB0A2D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0177" y="240537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851" y="201862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24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88C6F2-B18D-A1BF-9A38-2B46A380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799" y="2306058"/>
            <a:ext cx="11318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103E2C-F841-4C9A-5DB2-40C6EC317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692" y="269835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12,16 €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4C58E97-8A6E-7C9B-D6CB-1A60F438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167" y="303851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0841" y="265176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0" y="3579519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5,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635" y="397181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FDE5FFE-5461-710F-46FE-C7C782D02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729" y="420521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392,67 €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4205876-4BE6-A1DB-5EA6-D713DC014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9453C22-31DC-F711-C877-149ECF11C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294" y="317380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32A390-F0C5-39A0-C021-03CA8516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968" y="278705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11D2AE-20B2-6671-9DEA-920575F54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764" y="373511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1103F2-A996-FA9C-91E3-6AD6110E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0123" y="412741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674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Benutzerdefiniert</PresentationFormat>
  <Paragraphs>86</Paragraphs>
  <Slides>22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994</cp:revision>
  <cp:lastPrinted>2024-12-11T13:49:52Z</cp:lastPrinted>
  <dcterms:created xsi:type="dcterms:W3CDTF">2018-01-25T12:02:25Z</dcterms:created>
  <dcterms:modified xsi:type="dcterms:W3CDTF">2025-06-17T13:44:40Z</dcterms:modified>
</cp:coreProperties>
</file>