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76" autoAdjust="0"/>
    <p:restoredTop sz="94632"/>
  </p:normalViewPr>
  <p:slideViewPr>
    <p:cSldViewPr snapToObjects="1">
      <p:cViewPr varScale="1">
        <p:scale>
          <a:sx n="101" d="100"/>
          <a:sy n="101" d="100"/>
        </p:scale>
        <p:origin x="126" y="45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E710F3-1893-3F9B-C331-B32A030E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4CC4E5-33A8-81CA-BAA7-8E3B6572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866" y="32515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540" y="28647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378494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90" y="41772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845" y="44106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4284F6-0489-89AC-AD18-910429B7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0167" y="323795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841" y="285120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4" y="3788340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686" y="418063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4FBA32-CB35-09AD-3EFB-2CAAE3A3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E4284F4-5B4B-E223-048C-252820C7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63B812-AC8C-8573-61E5-5325B8DF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902" y="3817550"/>
            <a:ext cx="204529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AA8DC5-D7B3-0800-A272-0A97C21C6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234" y="306460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9C19E2-22B5-DDA4-680C-F0534654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646" y="21192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320" y="17324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2025118"/>
            <a:ext cx="180380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9BD10-E3BA-826E-09EC-C49A8C79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158" y="24174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AC8B84-E10E-8070-5E50-218D9141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582F94-0703-CB51-22A4-D48280674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403" y="319577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C616B5-CC17-70F6-E92A-07EF1F68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77" y="280903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3721796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DAC294-635E-5CE8-93FD-2EB929FE3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971" y="411409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116D3C-85DA-A366-C879-8CB94B70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626" y="43474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124,83 €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17BC01-7FCA-165A-2734-E9AC809EE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394298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565" y="278659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687D8D-DF27-6A1E-3223-AE196618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220" y="301999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459,60 €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863" y="26927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537" y="23059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ED1F34-300F-BCD1-FFDC-58137023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38" y="27403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37415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879" y="282971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29,40 €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109" y="30631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141,27 €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012" y="23536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27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650567-CCF8-9D95-39C0-2287EA7B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25B20A-9D48-1DD6-80A5-358194FA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222" y="318608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96" y="279933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3720611"/>
            <a:ext cx="15319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3160" y="411290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90" y="434631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2A1564-C370-61EC-06CD-3927E87A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268" y="208209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942" y="169534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1987971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4ED8CE-E8A2-0902-00A5-203AE57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731" y="238026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8463DE-44B0-287E-5935-52E0A50B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427" y="327828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01" y="289153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3829829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AF42EA-A5E7-7CB0-897C-1586CA3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100" y="4229939"/>
            <a:ext cx="111901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247F46-4D43-463A-FF22-305DC56E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882" y="336260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556" y="297586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001" y="390158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360" y="429388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015" y="452728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40,63 € pro 1.000 g                       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0569C1-AE40-E74E-FB0A-4022EA29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990" y="33835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664" y="29967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935451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819" y="43277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8E23D4-F5CF-6AC8-B5D1-9BC06E88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693" y="30714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367" y="26847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369" y="364781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4040105"/>
            <a:ext cx="1136376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75DF59-5A52-9F2A-8D34-6C7D9E61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260" y="3542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34" y="3155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834" y="4085960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099" y="4478255"/>
            <a:ext cx="1209873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                      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5CC22-F009-2271-B89C-AC1F1647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128" y="472118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35,97 €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541F4A-99D8-E507-BC31-15C4FEB10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153" y="33930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827" y="30063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50" y="3946639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691" y="43389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E34EE-4050-7D35-B5A6-C137B94B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" y="0"/>
            <a:ext cx="10688432" cy="600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99A24F-FAF5-41F2-DA85-43534681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177" y="24053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851" y="20186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799" y="2306058"/>
            <a:ext cx="11318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103E2C-F841-4C9A-5DB2-40C6EC31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692" y="269835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98D1233-CD4F-CA4E-C7D9-2202DF79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167" y="30385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841" y="26517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0" y="357951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635" y="39718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DE5FFE-5461-710F-46FE-C7C782D0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729" y="42052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366,00 €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C91E489-1E4B-E2AF-324A-76A0E7EB1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294" y="31738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68" y="27870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764" y="373511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123" y="412741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Benutzerdefiniert</PresentationFormat>
  <Paragraphs>86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995</cp:revision>
  <cp:lastPrinted>2024-12-11T13:49:52Z</cp:lastPrinted>
  <dcterms:created xsi:type="dcterms:W3CDTF">2018-01-25T12:02:25Z</dcterms:created>
  <dcterms:modified xsi:type="dcterms:W3CDTF">2025-06-17T12:03:00Z</dcterms:modified>
</cp:coreProperties>
</file>