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  <p:sldId id="381" r:id="rId24"/>
    <p:sldId id="382" r:id="rId25"/>
    <p:sldId id="383" r:id="rId26"/>
    <p:sldId id="384" r:id="rId27"/>
    <p:sldId id="385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76" autoAdjust="0"/>
    <p:restoredTop sz="94632"/>
  </p:normalViewPr>
  <p:slideViewPr>
    <p:cSldViewPr snapToObjects="1">
      <p:cViewPr>
        <p:scale>
          <a:sx n="130" d="100"/>
          <a:sy n="130" d="100"/>
        </p:scale>
        <p:origin x="1764" y="98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8CA390-74BD-3896-6D17-438B3B6B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8489B3-1C8C-77D5-BD9B-6F6A37C7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391" y="37956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065" y="34088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367" y="430291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38,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507" y="469521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62" y="49286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1.276,33 €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1274F0-2A63-CC0F-DBAB-6D2F21DA9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413" y="3974667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65 €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4935A-2245-F566-73A4-4D3FFB21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27" y="329158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BFD8F0-25DD-4C51-12C0-CE9BACBF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8E1AC03-F21A-E77A-CEF9-2280C866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428" y="4057524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B3FD7A-85B1-CA29-4A79-F37370B1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631" y="3363590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C120F0D-6AE8-7B96-DACD-6D3EC876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519" y="4037450"/>
            <a:ext cx="206097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15 €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8D0D45-A885-8812-EA43-48AC5033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3363590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991C25-3EBB-09BF-35CA-F0BD5D111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374" y="45877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507,50 €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46276B0-2A3D-6ECC-1D3D-E07332C9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55" y="4030145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66E06E-D68C-CEEC-CA84-0BB5AD54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463" y="335698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3BE3B1B-1704-2A38-58A3-D6D944E1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586" y="412897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EB34D0-54FA-B988-7A80-8FD2A174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726" y="452127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363188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121" y="324514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F239F3-8A60-FA3C-5A26-5A1423EB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6AA011-DD05-CADA-0AD7-DD69718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241" y="365310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B5C441-E5FD-0795-9B1A-31FD4F3A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915" y="326635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155678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36,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AEC078-87E5-DF2B-856E-C230791B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580" y="45479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810" y="47813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DEBAC23-41A0-D99B-6DF5-3662C98E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2A7336F-4CA8-3B61-70A7-1B622738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9" y="357282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318608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19" y="4044699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4EAE6F-A9B4-A98F-505D-2516CEAA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678" y="44369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08" y="46703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26,61 €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A17C79-E680-DCD9-F32E-2DB5EF304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127" y="3854276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A02548-1537-A9CC-D09F-290562D8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471" y="314756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BC5E9F7-0DCE-7977-1B14-1FAAFD38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996" y="4216375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48,</a:t>
            </a:r>
            <a:r>
              <a:rPr lang="de-DE" sz="3200" b="1" baseline="30000" dirty="0">
                <a:solidFill>
                  <a:srgbClr val="676764"/>
                </a:solidFill>
              </a:rPr>
              <a:t>10 €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FF5A8D6-E02B-39D9-B11E-341F841F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350760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8B4CA7-D82D-8DDD-6380-B36D10B51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994" y="38805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668" y="34938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113" y="437170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72" y="47639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702" y="496346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79,45 €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56B7768-9F13-CA2A-AC73-A93ABFA8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770" y="37884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444" y="34017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63" y="430382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469612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89901E-5102-CCF3-0E5C-082C8042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487" y="494229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50,75 €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463D3D-C050-921D-548C-3ACFEDAD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914" y="354227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588" y="315552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EF6F57-9A06-2EF4-5569-16923E6A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005" y="4065433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F4A6E9-1B53-4924-BA90-208E4073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743" y="4457728"/>
            <a:ext cx="132715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6B52A6-C03F-1E6A-1B3E-FEFD6759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651BB9-6012-EB74-D701-36CB9BED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684" y="34623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AE6DAA-DFD0-986C-47CB-F5870F8E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358" y="30755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105D93-3A02-4E4C-A039-A8E74356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777" y="397764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29B548-0C14-C0B0-4BDE-5BA57102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3699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27EF-B260-5350-6306-0B0C8A50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6CD470-A692-CB30-A989-CACDFD55C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0A207D-7647-8DA5-9F2C-6AF44169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201" y="28863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E9D179-672F-5118-2E3A-FF5A3F3D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875" y="24996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FB4639-3FFE-3245-E39E-C96778D05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94" y="340173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40A5CB-8079-E003-BF50-E57A5B43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37940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68ABDF-2BDB-F832-37AE-4F848E54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649" y="404020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0B348-8C65-5DE6-6BA0-02524DBA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24D90C-6491-44C3-65A4-0BC8B7AB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4697D8-8E6B-C32E-E0B9-C13EFD17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62" y="35598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B99AC3-ED9C-8537-3956-4A5BEB6E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36" y="31731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5697DA-4F00-387C-2E67-52BD09EC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855" y="4049656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17A982-AEDE-7A5B-605B-5ABA5BEC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4195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248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70DD-6593-3B3B-4356-98975D95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C294BC-B55E-D032-44CE-2737450C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F95E23F-E200-8C28-B898-4C7EA0A5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937" y="271551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34,</a:t>
            </a:r>
            <a:r>
              <a:rPr lang="de-DE" sz="3200" b="1" baseline="30000" dirty="0">
                <a:solidFill>
                  <a:srgbClr val="676764"/>
                </a:solidFill>
              </a:rPr>
              <a:t>90 €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CCF1E-8FB8-6E2E-C3DA-5D8476C0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561" y="335398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193,89 €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C97243-F916-F4B5-F5E3-757981612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503" y="278752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8066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CCB5249-CD20-8465-3CAE-CFC09C9A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113" y="422186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82AD2D-7BDD-6D49-40B3-504673D5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035" y="372736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32257D5-6872-2BFF-4625-8B65F444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709" y="334061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80405B4-09CE-80F3-778F-2D8FB8B0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62197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5CA8C7-49B1-C494-98FD-422F8456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291078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98 €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E91E37-F811-2F25-02B6-0B676907B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957" y="356936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6452190-A08D-7327-FBF0-0B40AE159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7777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257" y="33909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934" y="426282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275" y="465512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E03870-051C-A585-135B-F4F7F621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535" y="486824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1.269,00 €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FAC888-957F-2308-3BA8-410CD260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181C65A-E918-EA10-39E2-25A399B1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644" y="4159618"/>
            <a:ext cx="13890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63B214-F7A3-EE20-440F-14D973FCF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010" y="344062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4BAC69-8E45-C9D2-20D9-D27D8D43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631" y="38664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305" y="34796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770" y="437578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7680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83AE90-D485-935B-40AE-84A76E56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80" y="373511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254" y="334836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66" y="425832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425" y="465062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Benutzerdefiniert</PresentationFormat>
  <Paragraphs>99</Paragraphs>
  <Slides>27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1003</cp:revision>
  <cp:lastPrinted>2024-12-11T13:49:52Z</cp:lastPrinted>
  <dcterms:created xsi:type="dcterms:W3CDTF">2018-01-25T12:02:25Z</dcterms:created>
  <dcterms:modified xsi:type="dcterms:W3CDTF">2025-07-21T15:42:46Z</dcterms:modified>
</cp:coreProperties>
</file>