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  <p:sldId id="381" r:id="rId24"/>
    <p:sldId id="382" r:id="rId25"/>
    <p:sldId id="383" r:id="rId26"/>
    <p:sldId id="384" r:id="rId27"/>
    <p:sldId id="385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76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54D249-129D-0280-3464-672B2051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C2AF55-A9A6-289A-C629-C2564C05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391" y="37956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65" y="34088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367" y="430291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507" y="46952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62" y="49286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1.356,33 €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443248D-1102-B79D-77B6-90044FB1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99" y="34841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73" y="30974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413" y="3974667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901" y="436696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FB0983-EDEA-5F6D-AD22-45530F24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932E580-A7C5-FD76-DA40-AAE69812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965" y="35432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31565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428" y="4057524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916" y="444981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11D819-62F9-C57C-AC87-696957296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106" y="35076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80" y="31208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519" y="4037450"/>
            <a:ext cx="206097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9BD10-E3BA-826E-09EC-C49A8C79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442974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2834BE-F529-F9F8-EBE2-ED0AA72D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374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>
                <a:solidFill>
                  <a:schemeClr val="tx1">
                    <a:lumMod val="65000"/>
                    <a:lumOff val="35000"/>
                  </a:schemeClr>
                </a:solidFill>
              </a:rPr>
              <a:t>439,50 </a:t>
            </a: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1239932-471C-9D1B-18DE-2359E8E6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55" y="4030145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66E06E-D68C-CEEC-CA84-0BB5AD54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463" y="335698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AEAE39-5FF1-B21D-7862-FF1EDE555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586" y="412897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726" y="45212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36318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121" y="32451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37830B-02BE-56D2-25A5-034A09AB8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241" y="36531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915" y="32663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155678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39,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580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810" y="47813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799,80 €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4C9EE8-7D7D-CFD1-E160-4469799B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5EF7411-AA03-3385-6DA2-3145B46F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57282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18608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19" y="4044699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678" y="44369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08" y="46703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28,99 €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7F249CF-6406-6C13-466E-645930550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331829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93154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127" y="3854276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36,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4ED8CE-E8A2-0902-00A5-203AE57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42465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6C744A6-503E-A673-310F-133F845D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489" y="367856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63" y="329182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96" y="4216375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41,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AF42EA-A5E7-7CB0-897C-1586CA3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78" y="4616485"/>
            <a:ext cx="112146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48,10 €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ECC86E-E130-C675-6D4B-F9654C97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94" y="3880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668" y="3493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113" y="437170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72" y="47639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702" y="496346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86,45 €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BF6B92B-EA74-36F5-C3B9-8856D7FE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770" y="37884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444" y="34017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63" y="430382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25,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469612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89901E-5102-CCF3-0E5C-082C8042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487" y="494229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55,61 €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F031D6-6815-B2AC-5EE6-35937AF82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914" y="354227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588" y="315552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EF6F57-9A06-2EF4-5569-16923E6A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007" y="40576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F4A6E9-1B53-4924-BA90-208E4073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4499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AC5E0F7-07CB-2388-C677-379F1F07D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651BB9-6012-EB74-D701-36CB9BED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84" y="34623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AE6DAA-DFD0-986C-47CB-F5870F8E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358" y="30755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105D93-3A02-4E4C-A039-A8E74356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777" y="397764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29B548-0C14-C0B0-4BDE-5BA5710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3699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27EF-B260-5350-6306-0B0C8A50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6EB83C-384E-B33D-3724-1D9F9017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0A207D-7647-8DA5-9F2C-6AF44169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201" y="28863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E9D179-672F-5118-2E3A-FF5A3F3D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875" y="24996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FB4639-3FFE-3245-E39E-C96778D05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94" y="340173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40A5CB-8079-E003-BF50-E57A5B43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37940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68ABDF-2BDB-F832-37AE-4F848E54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649" y="404020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0B348-8C65-5DE6-6BA0-02524DBA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0BE9DC-6A54-2E81-CA17-49DADC1F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4697D8-8E6B-C32E-E0B9-C13EFD17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62" y="35598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B99AC3-ED9C-8537-3956-4A5BEB6E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36" y="31731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5697DA-4F00-387C-2E67-52BD09EC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55" y="4049656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17A982-AEDE-7A5B-605B-5ABA5BEC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4195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248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70DD-6593-3B3B-4356-98975D95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C13538-FCC2-C969-A070-90DF5B495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E174A7-A1E0-8965-A5DF-53D37824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257" y="3003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B73EF4-3834-5B7D-93A4-22F1ADD5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931" y="2616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95E23F-E200-8C28-B898-4C7EA0A5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37" y="27155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BAEF3D-F15D-AECC-72DC-73AF5859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681" y="31078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CCF1E-8FB8-6E2E-C3DA-5D8476C0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561" y="335398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168,28 €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6BD2E6-20ED-EA40-7BFA-BC8ADEC3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659" y="373233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333" y="334559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113" y="422186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24,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61415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8A0CEF-3AB2-C9FA-318F-84EA477B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916" y="378592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590" y="339917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291078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6833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F3902D-F221-A9E3-B6AA-436FF4044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7777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257" y="33909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934" y="426282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75" y="465512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E03870-051C-A585-135B-F4F7F621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535" y="486824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1.379,00 €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F16D85-3B4B-28E6-B44B-0BCF6B41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B8E479-0229-D674-E429-FD0347712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6516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21" y="32648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644" y="4159618"/>
            <a:ext cx="13890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103E2C-F841-4C9A-5DB2-40C6EC31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45519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4998B7A-C73D-6D3F-E6C4-CB31DEE8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631" y="38664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305" y="34796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770" y="437578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7680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604C50-32FA-679B-9812-6CEE97B3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80" y="373511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254" y="334836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66" y="425832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25" y="465062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Benutzerdefiniert</PresentationFormat>
  <Paragraphs>107</Paragraphs>
  <Slides>27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1000</cp:revision>
  <cp:lastPrinted>2024-12-11T13:49:52Z</cp:lastPrinted>
  <dcterms:created xsi:type="dcterms:W3CDTF">2018-01-25T12:02:25Z</dcterms:created>
  <dcterms:modified xsi:type="dcterms:W3CDTF">2025-07-21T15:45:13Z</dcterms:modified>
</cp:coreProperties>
</file>