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35" r:id="rId3"/>
    <p:sldId id="379" r:id="rId4"/>
    <p:sldId id="282" r:id="rId5"/>
    <p:sldId id="336" r:id="rId6"/>
    <p:sldId id="283" r:id="rId7"/>
    <p:sldId id="269" r:id="rId8"/>
    <p:sldId id="320" r:id="rId9"/>
    <p:sldId id="323" r:id="rId10"/>
    <p:sldId id="281" r:id="rId11"/>
    <p:sldId id="374" r:id="rId12"/>
    <p:sldId id="346" r:id="rId13"/>
    <p:sldId id="365" r:id="rId14"/>
    <p:sldId id="347" r:id="rId15"/>
    <p:sldId id="354" r:id="rId16"/>
    <p:sldId id="369" r:id="rId17"/>
    <p:sldId id="366" r:id="rId18"/>
    <p:sldId id="380" r:id="rId19"/>
    <p:sldId id="357" r:id="rId20"/>
    <p:sldId id="368" r:id="rId21"/>
    <p:sldId id="348" r:id="rId22"/>
    <p:sldId id="375" r:id="rId23"/>
    <p:sldId id="381" r:id="rId24"/>
    <p:sldId id="382" r:id="rId25"/>
    <p:sldId id="383" r:id="rId26"/>
    <p:sldId id="384" r:id="rId27"/>
    <p:sldId id="385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76" autoAdjust="0"/>
    <p:restoredTop sz="94632"/>
  </p:normalViewPr>
  <p:slideViewPr>
    <p:cSldViewPr snapToObjects="1">
      <p:cViewPr>
        <p:scale>
          <a:sx n="140" d="100"/>
          <a:sy n="140" d="100"/>
        </p:scale>
        <p:origin x="1436" y="79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21.07.2025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7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60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001F33-9E3D-3EE8-922F-E03CE4D63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0B4FD11-7625-22ED-0FB2-044C3F89A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391" y="379563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065" y="340889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141410A-C290-F29D-F981-10FE1AB2F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367" y="430291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35,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FC454CA-A94B-DBF0-6C95-0583CC575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507" y="469521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47,90 €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88ADC4-04E4-D6BC-DCD4-7A1AEE8F3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162" y="49286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1.196,33 €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1BC314D-7B9B-B0D4-A7FD-61FF020F8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4199" y="34841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3873" y="30974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413" y="3974667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436696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6F1BA68-5C57-4B47-8D22-290E0D354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6014071-FB73-7E38-6975-03E5E24A2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4965" y="35432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639" y="31565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428" y="4057524"/>
            <a:ext cx="144979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916" y="444981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B01E10C-6527-92F0-7E4C-5A25E97B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106" y="35076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80" y="31208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56BDE5C-AF0B-7BCF-F765-B96427EE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7519" y="4037450"/>
            <a:ext cx="206097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DD9BD10-E3BA-826E-09EC-C49A8C790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695" y="442974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D7125B-0063-4031-7E9F-CEDDC370B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7577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>
                <a:solidFill>
                  <a:schemeClr val="tx1">
                    <a:lumMod val="65000"/>
                    <a:lumOff val="35000"/>
                  </a:schemeClr>
                </a:solidFill>
              </a:rPr>
              <a:t>389,50 </a:t>
            </a: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5AFE7BE-26CB-8AE0-2946-5E034BF8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F804376-0D0D-5CA6-1F43-B5DB8E6B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55" y="4030145"/>
            <a:ext cx="177480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F66E06E-D68C-CEEC-CA84-0BB5AD543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463" y="335698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2AFED3B-229D-BA91-6E4D-51A108B0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DB6DA4D-94CF-7AC9-AA43-316766AD2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586" y="4128979"/>
            <a:ext cx="202906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EB34D0-54FA-B988-7A80-8FD2A174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0726" y="452127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F11E27E-376F-8431-9E8E-AA3F99C82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447" y="363188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C85353D-821B-8DCE-C6BD-8B24E8A4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6121" y="324514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79B4A5-2793-298F-330C-9FBB292F5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46AA011-DD05-CADA-0AD7-DD6971891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241" y="3653101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CB5C441-E5FD-0795-9B1A-31FD4F3A4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915" y="3266353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040DCC6-0D5B-CE78-991E-BFF8AAB2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155678"/>
            <a:ext cx="202495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35,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2AEC078-87E5-DF2B-856E-C230791B5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580" y="45479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46,00 €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E0D8644-8462-2941-6A5D-0B48AD1C1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6810" y="478137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42A1-F164-B48B-60FA-90AB43BDA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2D67FD1-9FBB-1FDE-B956-B8B5B560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1277D38-B265-A60D-8D91-B7A1C0A72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57282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18608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68D488-90CF-C059-AE4C-F8BCABD92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319" y="4044699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4EAE6F-A9B4-A98F-505D-2516CEAA3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678" y="44369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201BFF-E589-910D-9947-B101EFACF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908" y="46703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25,61 €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C8A5D00-8FFB-E886-D4A7-1DAA6D5DD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13" y="331829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87" y="293154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7C7005-9BDE-E479-7A27-9088F538F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127" y="3854276"/>
            <a:ext cx="152100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4ED8CE-E8A2-0902-00A5-203AE57DC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424657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44,99 €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BF0A407-4C0F-89F1-C5A1-94141CF40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489" y="367856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163" y="329182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54156-6BCF-F34B-45CC-F49EFA6C0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7996" y="4216375"/>
            <a:ext cx="163641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36,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9AF42EA-A5E7-7CB0-897C-1586CA328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8978" y="4616485"/>
            <a:ext cx="112146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48,10 €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9A4C95C-FD2B-853F-05CB-9C00C7690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994" y="3880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668" y="3493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113" y="437170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72" y="476399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05EFC90-0464-3E65-ED5D-86B8F25A0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702" y="496346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76,45 €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D104B1E-F51E-6B02-B1FC-92F8D03E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770" y="37884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444" y="34017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63" y="430382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22,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469612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089901E-5102-CCF3-0E5C-082C80428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487" y="494229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49,21 €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775E6C-EF8F-60CB-CAB8-9F472FCA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914" y="354227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9588" y="315552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EF6F57-9A06-2EF4-5569-16923E6A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4007" y="40576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F4A6E9-1B53-4924-BA90-208E40731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4499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80B4A-B937-D1B7-5732-01B089B5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16A090-F7A6-46BF-CBC2-EF9899BFC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B651BB9-6012-EB74-D701-36CB9BEDE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684" y="346230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5AE6DAA-DFD0-986C-47CB-F5870F8E7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7358" y="307555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8105D93-3A02-4E4C-A039-A8E74356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1777" y="397764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29B548-0C14-C0B0-4BDE-5BA571026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36994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4834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F27EF-B260-5350-6306-0B0C8A50C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87D5700-AEAB-D5B8-7481-9E1DC301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0A207D-7647-8DA5-9F2C-6AF441699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3201" y="28863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E9D179-672F-5118-2E3A-FF5A3F3DE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2875" y="24996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24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6FB4639-3FFE-3245-E39E-C96778D05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294" y="3401739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5,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C40A5CB-8079-E003-BF50-E57A5B43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37940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7,24 €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68ABDF-2BDB-F832-37AE-4F848E54D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649" y="4040203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54,90 €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0B348-8C65-5DE6-6BA0-02524DBAF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43D9C97-9CF2-E4BD-6FFF-13675D0B2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54697D8-8E6B-C32E-E0B9-C13EFD172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762" y="35598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EB99AC3-ED9C-8537-3956-4A5BEB6E6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1436" y="31731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05697DA-4F00-387C-2E67-52BD09ECE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855" y="4049656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4,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217A982-AEDE-7A5B-605B-5ABA5BEC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44195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6,15 €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6248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70DD-6593-3B3B-4356-98975D95B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048F88-BD1B-DDF1-4895-80B33609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E174A7-A1E0-8965-A5DF-53D37824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257" y="30035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5B73EF4-3834-5B7D-93A4-22F1ADD5C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931" y="26168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95E23F-E200-8C28-B898-4C7EA0A5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937" y="2715518"/>
            <a:ext cx="17833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26,</a:t>
            </a:r>
            <a:r>
              <a:rPr lang="de-DE" sz="3200" b="1" baseline="30000" dirty="0">
                <a:solidFill>
                  <a:srgbClr val="676764"/>
                </a:solidFill>
              </a:rPr>
              <a:t>79 €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4BAEF3D-F15D-AECC-72DC-73AF5859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3681" y="31078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34,90 €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CCF1E-8FB8-6E2E-C3DA-5D8476C0E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6561" y="335398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148,83 €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41D2B2-2851-BF44-B759-E26DA2F9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0659" y="373233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0333" y="334559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30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25587BD-936A-2FF8-DF68-15B6DA6CD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1113" y="4221860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65CB677-EC69-85C6-66FF-299F189B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61415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16428C4-C0AF-1D26-9E99-DA80A0367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916" y="378592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3590" y="339917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088D476-A2A1-3A28-BAE0-E56893573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4291078"/>
            <a:ext cx="199710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1C9B2BA-0497-13D1-1D6A-5B6572CA5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68337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BF88448-3807-99EB-7270-BEDD90D7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7777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0257" y="33909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934" y="426282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2275" y="465512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9E03870-051C-A585-135B-F4F7F6214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535" y="486824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1.219,00 €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F3598EC-CEC8-7352-8933-E3D857B61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49F21A0-BAA0-DEEC-7EA1-8805E07DB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36516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321" y="32648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F88C6F2-B18D-A1BF-9A38-2B46A380F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4644" y="4159618"/>
            <a:ext cx="138906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9103E2C-F841-4C9A-5DB2-40C6EC317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679" y="455191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D019321-01C0-52E5-888A-4E5446AAD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631" y="38664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2305" y="34796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0770" y="437578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387" y="476808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B7CBAC7-D9A7-C52F-1F67-6DC9A7584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9453C22-31DC-F711-C877-149ECF11C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80" y="373511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532A390-F0C5-39A0-C021-03CA8516D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254" y="334836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11D2AE-20B2-6671-9DEA-920575F54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066" y="425832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81103F2-A996-FA9C-91E3-6AD6110E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1425" y="465062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22,05 €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674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Benutzerdefiniert</PresentationFormat>
  <Paragraphs>107</Paragraphs>
  <Slides>27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1001</cp:revision>
  <cp:lastPrinted>2024-12-11T13:49:52Z</cp:lastPrinted>
  <dcterms:created xsi:type="dcterms:W3CDTF">2018-01-25T12:02:25Z</dcterms:created>
  <dcterms:modified xsi:type="dcterms:W3CDTF">2025-07-21T15:47:55Z</dcterms:modified>
</cp:coreProperties>
</file>