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35" r:id="rId3"/>
    <p:sldId id="379" r:id="rId4"/>
    <p:sldId id="282" r:id="rId5"/>
    <p:sldId id="336" r:id="rId6"/>
    <p:sldId id="283" r:id="rId7"/>
    <p:sldId id="269" r:id="rId8"/>
    <p:sldId id="320" r:id="rId9"/>
    <p:sldId id="323" r:id="rId10"/>
    <p:sldId id="281" r:id="rId11"/>
    <p:sldId id="374" r:id="rId12"/>
    <p:sldId id="346" r:id="rId13"/>
    <p:sldId id="365" r:id="rId14"/>
    <p:sldId id="347" r:id="rId15"/>
    <p:sldId id="354" r:id="rId16"/>
    <p:sldId id="369" r:id="rId17"/>
    <p:sldId id="366" r:id="rId18"/>
    <p:sldId id="380" r:id="rId19"/>
    <p:sldId id="357" r:id="rId20"/>
    <p:sldId id="368" r:id="rId21"/>
    <p:sldId id="348" r:id="rId22"/>
    <p:sldId id="375" r:id="rId23"/>
    <p:sldId id="381" r:id="rId24"/>
    <p:sldId id="382" r:id="rId25"/>
    <p:sldId id="383" r:id="rId26"/>
    <p:sldId id="384" r:id="rId27"/>
    <p:sldId id="385" r:id="rId28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76" autoAdjust="0"/>
    <p:restoredTop sz="94632"/>
  </p:normalViewPr>
  <p:slideViewPr>
    <p:cSldViewPr snapToObjects="1">
      <p:cViewPr>
        <p:scale>
          <a:sx n="130" d="100"/>
          <a:sy n="130" d="100"/>
        </p:scale>
        <p:origin x="1764" y="98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7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1858B5-48D4-D463-3291-987395C26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DDEC64-2B18-667D-3DD7-4732BA048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391" y="379563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065" y="340889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41410A-C290-F29D-F981-10FE1AB2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367" y="4302919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33,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C454CA-A94B-DBF0-6C95-0583CC575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507" y="469521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88ADC4-04E4-D6BC-DCD4-7A1AEE8F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62" y="49286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1.116,33 €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42DA2B-555C-DA5D-D7E1-E0FBAEC4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199" y="34841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873" y="30974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27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413" y="3974667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567" y="436696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12,65 €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BBDDE8A-E58C-2E81-AEE4-D93FBF76B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5759D0-CDCD-277B-5D33-504063B5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965" y="354325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315650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428" y="4057524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916" y="444981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CE198FE-E87D-BF70-C580-8338FA266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106" y="35076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80" y="31208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6BDE5C-AF0B-7BCF-F765-B96427EE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519" y="4037450"/>
            <a:ext cx="206097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D9BD10-E3BA-826E-09EC-C49A8C790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695" y="442974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10,15 €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0A8680-8203-E426-4127-F223E9F3F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465973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364,50 €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09076A4-E92B-0C7A-F9C2-5ED298788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F804376-0D0D-5CA6-1F43-B5DB8E6B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455" y="4030145"/>
            <a:ext cx="177480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66E06E-D68C-CEEC-CA84-0BB5AD54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463" y="335698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92A1786-99CC-8DCF-7B8F-B061DE8C9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B6DA4D-94CF-7AC9-AA43-316766AD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586" y="4128979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EB34D0-54FA-B988-7A80-8FD2A174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726" y="452127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11E27E-376F-8431-9E8E-AA3F99C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447" y="363188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85353D-821B-8DCE-C6BD-8B24E8A4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121" y="324514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687809-3BC7-3A18-98B2-C72D43EEF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46AA011-DD05-CADA-0AD7-DD697189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241" y="365310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B5C441-E5FD-0795-9B1A-31FD4F3A4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915" y="326635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40DCC6-0D5B-CE78-991E-BFF8AAB2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4155678"/>
            <a:ext cx="202495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AEC078-87E5-DF2B-856E-C230791B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580" y="454797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46,00 €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0D8644-8462-2941-6A5D-0B48AD1C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810" y="478137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659,80 €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42A1-F164-B48B-60FA-90AB43BD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76B7F0E-7BE1-D89F-DE3D-41B4F91F6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D597438-F607-44A5-85F4-3779058C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749" y="357282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23" y="318608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68D488-90CF-C059-AE4C-F8BCABD9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19" y="4044699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4EAE6F-A9B4-A98F-505D-2516CEAA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678" y="443699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201BFF-E589-910D-9947-B101EFAC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08" y="46703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23,99 €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F74A05D-D4DB-3090-6393-69A4133B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013" y="331829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293154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7C7005-9BDE-E479-7A27-9088F538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127" y="3854276"/>
            <a:ext cx="15210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35,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4ED8CE-E8A2-0902-00A5-203AE57D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743" y="424657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795A85-DC6D-F6A4-1183-10250BF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489" y="367856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163" y="329182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054156-6BCF-F34B-45CC-F49EFA6C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996" y="4216375"/>
            <a:ext cx="163641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34,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AF42EA-A5E7-7CB0-897C-1586CA32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978" y="4616485"/>
            <a:ext cx="1121461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48,10 €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BB82C0-7BE0-0F3E-BDF2-A89F0E8E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994" y="38805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668" y="34938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113" y="437170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72" y="476399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5EFC90-0464-3E65-ED5D-86B8F25A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702" y="496346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71,45 €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21B43A4-677D-A365-F3A2-9DF7F08E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770" y="378848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444" y="340173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63" y="4303829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20,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469612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89901E-5102-CCF3-0E5C-082C80428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487" y="494229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45,89 €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C9FA53A-D8C9-D5FD-12BB-9095928B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914" y="354227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588" y="315552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EF6F57-9A06-2EF4-5569-16923E6A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4007" y="4057618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F4A6E9-1B53-4924-BA90-208E4073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44499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0B4A-B937-D1B7-5732-01B089B5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022B1D-D276-D895-6854-4FC890655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B651BB9-6012-EB74-D701-36CB9BEDE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684" y="34623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AE6DAA-DFD0-986C-47CB-F5870F8E7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358" y="30755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27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8105D93-3A02-4E4C-A039-A8E74356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777" y="3977648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29B548-0C14-C0B0-4BDE-5BA57102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436994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4834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F27EF-B260-5350-6306-0B0C8A50C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8839E9-FD80-3B8D-38DD-29D1FC63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F0A207D-7647-8DA5-9F2C-6AF441699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201" y="288639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E9D179-672F-5118-2E3A-FF5A3F3D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875" y="249964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FB4639-3FFE-3245-E39E-C96778D05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294" y="3401739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5,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C40A5CB-8079-E003-BF50-E57A5B43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5" y="37940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68ABDF-2BDB-F832-37AE-4F848E54D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649" y="404020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51,90 €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0B348-8C65-5DE6-6BA0-02524DBA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D7F84B8-6BF5-D0E9-4625-C6373BDB5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4697D8-8E6B-C32E-E0B9-C13EFD172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762" y="35598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B99AC3-ED9C-8537-3956-4A5BEB6E6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436" y="31731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05697DA-4F00-387C-2E67-52BD09ECE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855" y="4049656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217A982-AEDE-7A5B-605B-5ABA5BECD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44195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6,15 €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6248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F70DD-6593-3B3B-4356-98975D95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35E719-9BA8-26D7-6DF6-6CC3B739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1E174A7-A1E0-8965-A5DF-53D37824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257" y="30035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B73EF4-3834-5B7D-93A4-22F1ADD5C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931" y="26168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95E23F-E200-8C28-B898-4C7EA0A5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937" y="2715518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24,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BAEF3D-F15D-AECC-72DC-73AF5859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681" y="31078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5CCF1E-8FB8-6E2E-C3DA-5D8476C0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561" y="335398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138,83 €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0892131-5587-2A13-12A5-4A16304A1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659" y="373233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0333" y="334559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5587BD-936A-2FF8-DF68-15B6DA6C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113" y="422186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5CB677-EC69-85C6-66FF-299F189B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759" y="461415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324C6A9-1101-4803-A583-D6E36C7C4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916" y="378592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3590" y="339917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88D476-A2A1-3A28-BAE0-E5689357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4291078"/>
            <a:ext cx="199710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C9B2BA-0497-13D1-1D6A-5B6572CA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5" y="468337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F36CDFE-9EC6-F5E1-EF7E-4738FBE38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583" y="377773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257" y="339098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934" y="4262825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275" y="465512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E03870-051C-A585-135B-F4F7F6214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535" y="486824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1.139,00 €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EE4812-E706-ADD3-A07C-DE047A905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D43373-49CF-D987-0925-35D97946F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647" y="365162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321" y="326487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88C6F2-B18D-A1BF-9A38-2B46A380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644" y="4159618"/>
            <a:ext cx="138906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103E2C-F841-4C9A-5DB2-40C6EC31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679" y="45519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F1651B6-BE63-6CAC-B42F-F7D77A523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631" y="386640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305" y="347965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770" y="437578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87" y="47680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6040A6A-2D25-4295-5337-14BD548F9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53C22-31DC-F711-C877-149ECF11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80" y="373511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2A390-F0C5-39A0-C021-03CA8516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254" y="334836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066" y="425832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103F2-A996-FA9C-91E3-6AD6110E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425" y="465062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22,05 €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Benutzerdefiniert</PresentationFormat>
  <Paragraphs>107</Paragraphs>
  <Slides>27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1002</cp:revision>
  <cp:lastPrinted>2024-12-11T13:49:52Z</cp:lastPrinted>
  <dcterms:created xsi:type="dcterms:W3CDTF">2018-01-25T12:02:25Z</dcterms:created>
  <dcterms:modified xsi:type="dcterms:W3CDTF">2025-07-21T15:50:37Z</dcterms:modified>
</cp:coreProperties>
</file>