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48" r:id="rId15"/>
    <p:sldId id="388" r:id="rId16"/>
    <p:sldId id="369" r:id="rId17"/>
    <p:sldId id="375" r:id="rId18"/>
    <p:sldId id="381" r:id="rId19"/>
    <p:sldId id="357" r:id="rId20"/>
    <p:sldId id="269" r:id="rId21"/>
    <p:sldId id="320" r:id="rId22"/>
    <p:sldId id="389" r:id="rId23"/>
    <p:sldId id="323" r:id="rId24"/>
    <p:sldId id="382" r:id="rId25"/>
    <p:sldId id="393" r:id="rId26"/>
    <p:sldId id="390" r:id="rId27"/>
    <p:sldId id="391" r:id="rId28"/>
    <p:sldId id="392" r:id="rId29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40" d="100"/>
          <a:sy n="140" d="100"/>
        </p:scale>
        <p:origin x="1436" y="79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7532E3-1032-B846-9194-99C25FFA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556950A-4228-0277-DB47-3166F3DCD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82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56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901" y="391629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43164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B1E761-EDD2-9CE5-828E-E565EAB7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509" y="4117989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38,</a:t>
            </a:r>
            <a:r>
              <a:rPr lang="de-DE" sz="3200" b="1" baseline="30000" dirty="0">
                <a:solidFill>
                  <a:srgbClr val="676764"/>
                </a:solidFill>
              </a:rPr>
              <a:t>91 €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E3F3C6-D276-8534-B42B-3FCD64B2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343559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73A923-B7AA-72C5-79D0-541A45BF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445" y="30289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119" y="26422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353957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39,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636" y="39318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3FAC50-90C4-464E-D5B8-C166ECC2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41659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57,96 €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D8DD1A-EAF2-5B92-8FD2-BC039866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833" y="34355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07" y="30488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32" y="3908614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63" y="43009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B4D5F2-5861-9A07-3DFB-40D23D5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374888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24 €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1588B3-4D25-5A3A-21AE-03C6DBD7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43752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1.235,56 €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942EA1-7250-9609-3884-52464CE2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303436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CA5A8-05DE-0635-A678-2A31D392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D703A41-90B9-BBC9-2BA5-09578D4F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35949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185" y="32082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238" y="4089887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A45510-BA5A-8589-F065-E2F819BA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821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7AC533-1475-D838-4D6A-969A5053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74" y="3933590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30 €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764" y="45230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476,67 €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664CADC-3199-782D-2567-72B71F91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329158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E48F76-106B-A83E-0D9E-919D74AE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629" y="4083670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CE31A3-9CC4-0AFE-EB45-7603006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505" y="47093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71,94 €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4A78AD-DB64-5264-3E5C-00E5F476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317" y="343559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02B4EB-E59B-5C62-93E1-E67393E0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27024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25 €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3379B-FC54-AEF7-3A0B-C51D2871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3281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405,00 €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1581EF-03B4-8E2A-908F-8B05708D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276397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4BA2C2B-5458-9688-971C-363FA5E5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084" y="39283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08 €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236A48-CC89-6185-06D6-6A628D75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075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21BD9A-18A8-D6AC-2255-5BB4CDA3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99" y="369413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76 €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80558B-B496-8713-ECF2-AC453EB8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93" y="42899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476,00 €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C79F6B-1E12-1663-58EF-984CBDB9E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940" y="300335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2545DC-1F4B-52E3-5D50-9E7E2FC7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9" y="4155678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18C2584-3E25-2AF0-D05E-932907C33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141" y="343559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3DA5F-6011-100C-A09A-D7268E82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A0C0ADB0-69C7-D07B-9254-8D695790F366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80B930-EEFC-CE79-5FA0-73B8A85F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E78F02-05A5-415B-5DE5-3C7C6DD4B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641" y="415392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6D84B6-D66D-04D3-577F-EEEE8D27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301" y="343559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992C4D-3D15-A8A8-D9D9-8C33C6A6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6CC1CA7-E2C1-46C3-5503-E6A45483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818" y="407685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16 €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89F305-E4CD-0129-47C2-4E5FABDA1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3374447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E588-AE62-5876-951E-1C644973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825BCA-59CC-1E02-103C-FBC8E0DF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512D488-7790-5646-3407-550F366B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86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26B617-0137-A10F-AD4F-5717E3CB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54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4FF45A-9D82-8B96-7518-9BA2973C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429" y="407368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AB9BE7-78F7-6C03-2E3B-2B91AB3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977" y="44659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C03FFF-913F-2DA8-4BE1-2F385681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63" y="47009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303,60 €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CC3B-31F5-8BB0-2C4B-1376FB76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7E9B74-600E-9CC9-AD25-FD1EDD02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D6E14F-23DF-426B-4301-2189B310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7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82A563-8AB7-C962-6D7F-F1A04620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55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47DE67-0C4E-556B-0186-CF4BCA7C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01743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0C3FED-CE1C-0E43-1ACA-1F577C86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930" y="44097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CB4256-F672-EBF5-F3FA-4B5FFD3E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6447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609,67 €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7663-CADF-7CEE-2C18-0E72C228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2E4A8B6-99B1-5BF4-C848-47F5AEF9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6CC667-2C38-5E3D-4EA4-1810EA50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418" y="205855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B0AC4D-F9B2-AE36-7B28-EA72D913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092" y="167180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E2D8CF-63B7-6724-A47B-3EF26FE5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317" y="1901166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35,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7E9FE1-BC37-110E-E498-A96B600E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22934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300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A7D7-D755-220B-149C-1DC3F3F3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B74FCD-D441-1680-A606-88B1443D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08633-2CF9-2975-B380-060035BD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053" y="19501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3CAB27-D3BF-19C2-9D4B-6E4EBFBE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15633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8A91B1-74C0-E0FD-539A-566B85FF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467" y="1865609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>
                <a:solidFill>
                  <a:srgbClr val="676764"/>
                </a:solidFill>
              </a:rPr>
              <a:t>17,</a:t>
            </a:r>
            <a:r>
              <a:rPr lang="de-DE" sz="3200" b="1" baseline="30000">
                <a:solidFill>
                  <a:srgbClr val="676764"/>
                </a:solidFill>
              </a:rPr>
              <a:t>59 </a:t>
            </a:r>
            <a:r>
              <a:rPr lang="de-DE" sz="3200" b="1" baseline="30000" dirty="0">
                <a:solidFill>
                  <a:srgbClr val="676764"/>
                </a:solidFill>
              </a:rPr>
              <a:t>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A5CE27-02C7-E3D2-AC48-4149BB48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789" y="225790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8824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960AA67-C4C1-1C03-C082-AE4CE2F7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385146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44224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956,09 €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02C800-B373-2F7D-0C9D-BFCB3434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431" y="316388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C31823-F55F-F537-8F03-72B7372E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276651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34,</a:t>
            </a:r>
            <a:r>
              <a:rPr lang="de-DE" sz="3200" b="1" baseline="30000" dirty="0">
                <a:solidFill>
                  <a:srgbClr val="676764"/>
                </a:solidFill>
              </a:rPr>
              <a:t>90 €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5148F0-55C0-BF9B-0BAF-F2A13B62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33612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193,89 €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6D4116-9118-7EEC-0178-FB252A69E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240" y="282739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81D911-2816-A600-3330-882E4842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839" y="399250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30 €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90" y="45923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953,33 €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23668F-C6BD-1C72-5767-B09D5816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134" y="329158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1314A3-3379-9780-B646-5C2514AA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583" y="359483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27 €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0C847B-8E46-4F5E-7C57-087A8D80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018" y="4224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2.254,00 €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3A78BB-8F0A-1A18-E33B-4363F1F21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631" y="285953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CFE4FE-C902-2B6B-D5A9-92920F61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6E0AA1-B038-F981-765B-24B82976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097" y="3713673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98 €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A038C4-EF7A-8F0B-AA9C-B97667E8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01875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11C8CE-042C-2960-F5F8-0ED608AC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61" y="4051034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24 €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10A203-3BA1-5AE6-1AE7-3A7CE11C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335923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Benutzerdefiniert</PresentationFormat>
  <Paragraphs>99</Paragraphs>
  <Slides>28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1021</cp:revision>
  <cp:lastPrinted>2024-12-11T13:49:52Z</cp:lastPrinted>
  <dcterms:created xsi:type="dcterms:W3CDTF">2018-01-25T12:02:25Z</dcterms:created>
  <dcterms:modified xsi:type="dcterms:W3CDTF">2026-01-16T15:50:53Z</dcterms:modified>
</cp:coreProperties>
</file>