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8" r:id="rId2"/>
    <p:sldId id="379" r:id="rId3"/>
    <p:sldId id="335" r:id="rId4"/>
    <p:sldId id="282" r:id="rId5"/>
    <p:sldId id="336" r:id="rId6"/>
    <p:sldId id="347" r:id="rId7"/>
    <p:sldId id="387" r:id="rId8"/>
    <p:sldId id="354" r:id="rId9"/>
    <p:sldId id="374" r:id="rId10"/>
    <p:sldId id="281" r:id="rId11"/>
    <p:sldId id="365" r:id="rId12"/>
    <p:sldId id="366" r:id="rId13"/>
    <p:sldId id="368" r:id="rId14"/>
    <p:sldId id="388" r:id="rId15"/>
    <p:sldId id="348" r:id="rId16"/>
    <p:sldId id="369" r:id="rId17"/>
    <p:sldId id="375" r:id="rId18"/>
    <p:sldId id="381" r:id="rId19"/>
    <p:sldId id="357" r:id="rId20"/>
    <p:sldId id="269" r:id="rId21"/>
    <p:sldId id="320" r:id="rId22"/>
    <p:sldId id="389" r:id="rId23"/>
    <p:sldId id="323" r:id="rId24"/>
    <p:sldId id="382" r:id="rId25"/>
    <p:sldId id="393" r:id="rId26"/>
    <p:sldId id="390" r:id="rId27"/>
    <p:sldId id="391" r:id="rId28"/>
    <p:sldId id="392" r:id="rId29"/>
  </p:sldIdLst>
  <p:sldSz cx="10688638" cy="6007100"/>
  <p:notesSz cx="9872663" cy="679767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70">
          <p15:clr>
            <a:srgbClr val="A4A3A4"/>
          </p15:clr>
        </p15:guide>
        <p15:guide id="2" pos="6468">
          <p15:clr>
            <a:srgbClr val="A4A3A4"/>
          </p15:clr>
        </p15:guide>
        <p15:guide id="3" pos="2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F"/>
    <a:srgbClr val="797978"/>
    <a:srgbClr val="A5D41D"/>
    <a:srgbClr val="B8D835"/>
    <a:srgbClr val="C1E26D"/>
    <a:srgbClr val="A4E339"/>
    <a:srgbClr val="CD0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11" autoAdjust="0"/>
    <p:restoredTop sz="94632"/>
  </p:normalViewPr>
  <p:slideViewPr>
    <p:cSldViewPr snapToObjects="1">
      <p:cViewPr>
        <p:scale>
          <a:sx n="150" d="100"/>
          <a:sy n="150" d="100"/>
        </p:scale>
        <p:origin x="1084" y="600"/>
      </p:cViewPr>
      <p:guideLst>
        <p:guide orient="horz" pos="270"/>
        <p:guide pos="6468"/>
        <p:guide pos="2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CED0B73-B043-374A-B7AF-723C5D34A126}" type="datetime1">
              <a:rPr lang="de-DE"/>
              <a:pPr>
                <a:defRPr/>
              </a:pPr>
              <a:t>16.01.2026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05D4065-B5B3-3648-BEE4-465B3086B8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8990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499EC63-7D0A-3E4D-B512-7A355E7D7176}" type="datetime1">
              <a:rPr lang="de-DE"/>
              <a:pPr>
                <a:defRPr/>
              </a:pPr>
              <a:t>16.01.2026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68588" y="509588"/>
            <a:ext cx="453548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D3A8C8B-C033-A447-BFA8-8E1347D688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361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Geneva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DA9FB-46FD-3AC8-83A7-F70938F47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9CF2A38-73C5-E2E1-43CD-0D275026E4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985C631-5BAD-4470-2334-FBAEFAF56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8B6D44-E2CC-E403-A0AF-7FD6402193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9095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939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5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945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349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20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5260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9" y="1865314"/>
            <a:ext cx="9085262" cy="128905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376" y="3403602"/>
            <a:ext cx="7481888" cy="1535113"/>
          </a:xfrm>
        </p:spPr>
        <p:txBody>
          <a:bodyPr/>
          <a:lstStyle>
            <a:lvl1pPr marL="0" indent="0" algn="ctr">
              <a:buNone/>
              <a:defRPr/>
            </a:lvl1pPr>
            <a:lvl2pPr marL="457158" indent="0" algn="ctr">
              <a:buNone/>
              <a:defRPr/>
            </a:lvl2pPr>
            <a:lvl3pPr marL="914314" indent="0" algn="ctr">
              <a:buNone/>
              <a:defRPr/>
            </a:lvl3pPr>
            <a:lvl4pPr marL="1371471" indent="0" algn="ctr">
              <a:buNone/>
              <a:defRPr/>
            </a:lvl4pPr>
            <a:lvl5pPr marL="1828628" indent="0" algn="ctr">
              <a:buNone/>
              <a:defRPr/>
            </a:lvl5pPr>
            <a:lvl6pPr marL="2285785" indent="0" algn="ctr">
              <a:buNone/>
              <a:defRPr/>
            </a:lvl6pPr>
            <a:lvl7pPr marL="2742943" indent="0" algn="ctr">
              <a:buNone/>
              <a:defRPr/>
            </a:lvl7pPr>
            <a:lvl8pPr marL="3200099" indent="0" algn="ctr">
              <a:buNone/>
              <a:defRPr/>
            </a:lvl8pPr>
            <a:lvl9pPr marL="3657257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EE144-14EB-7E47-9F81-A3B7A1BBCE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700A5-79F7-B648-90BC-328C340ED2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16827" y="533400"/>
            <a:ext cx="2270125" cy="480695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01691" y="533400"/>
            <a:ext cx="6662736" cy="48069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09ECA-70EC-4A49-A461-C44984325E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1DE55-EC0E-BC4D-93D8-4C3F049492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2" y="3860802"/>
            <a:ext cx="9085264" cy="11922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2" y="2546351"/>
            <a:ext cx="9085264" cy="13144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8" indent="0">
              <a:buNone/>
              <a:defRPr sz="1800"/>
            </a:lvl2pPr>
            <a:lvl3pPr marL="914314" indent="0">
              <a:buNone/>
              <a:defRPr sz="1600"/>
            </a:lvl3pPr>
            <a:lvl4pPr marL="1371471" indent="0">
              <a:buNone/>
              <a:defRPr sz="1400"/>
            </a:lvl4pPr>
            <a:lvl5pPr marL="1828628" indent="0">
              <a:buNone/>
              <a:defRPr sz="1400"/>
            </a:lvl5pPr>
            <a:lvl6pPr marL="2285785" indent="0">
              <a:buNone/>
              <a:defRPr sz="1400"/>
            </a:lvl6pPr>
            <a:lvl7pPr marL="2742943" indent="0">
              <a:buNone/>
              <a:defRPr sz="1400"/>
            </a:lvl7pPr>
            <a:lvl8pPr marL="3200099" indent="0">
              <a:buNone/>
              <a:defRPr sz="1400"/>
            </a:lvl8pPr>
            <a:lvl9pPr marL="3657257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40352-AA06-1A4B-A2A2-E9661C192C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1690" y="1735139"/>
            <a:ext cx="4465637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9726" y="1735139"/>
            <a:ext cx="4467225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6CB3E-F878-A84E-A9EC-5C850A3AAE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9" y="241300"/>
            <a:ext cx="9618662" cy="10001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344613"/>
            <a:ext cx="4722812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1905001"/>
            <a:ext cx="4722812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344613"/>
            <a:ext cx="4724400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1905001"/>
            <a:ext cx="4724400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868AC-B5FF-F34D-A1C7-D1FB084765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8E444-7B81-554C-83F7-6F4FD87D89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511B0-0273-4F44-87D1-4857308FADC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239715"/>
            <a:ext cx="3516312" cy="1017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239715"/>
            <a:ext cx="5975350" cy="51260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257300"/>
            <a:ext cx="3516312" cy="41084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E37D6-D17A-BE4A-9AF6-EEE4A3E9BE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4205290"/>
            <a:ext cx="6413500" cy="496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536576"/>
            <a:ext cx="6413500" cy="3605213"/>
          </a:xfrm>
        </p:spPr>
        <p:txBody>
          <a:bodyPr/>
          <a:lstStyle>
            <a:lvl1pPr marL="0" indent="0">
              <a:buNone/>
              <a:defRPr sz="3200"/>
            </a:lvl1pPr>
            <a:lvl2pPr marL="457158" indent="0">
              <a:buNone/>
              <a:defRPr sz="2800"/>
            </a:lvl2pPr>
            <a:lvl3pPr marL="914314" indent="0">
              <a:buNone/>
              <a:defRPr sz="2400"/>
            </a:lvl3pPr>
            <a:lvl4pPr marL="1371471" indent="0">
              <a:buNone/>
              <a:defRPr sz="2000"/>
            </a:lvl4pPr>
            <a:lvl5pPr marL="1828628" indent="0">
              <a:buNone/>
              <a:defRPr sz="2000"/>
            </a:lvl5pPr>
            <a:lvl6pPr marL="2285785" indent="0">
              <a:buNone/>
              <a:defRPr sz="2000"/>
            </a:lvl6pPr>
            <a:lvl7pPr marL="2742943" indent="0">
              <a:buNone/>
              <a:defRPr sz="2000"/>
            </a:lvl7pPr>
            <a:lvl8pPr marL="3200099" indent="0">
              <a:buNone/>
              <a:defRPr sz="2000"/>
            </a:lvl8pPr>
            <a:lvl9pPr marL="3657257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4702176"/>
            <a:ext cx="6413500" cy="7048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41800-C911-1C40-8DF0-7B5E1BF9C1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533401"/>
            <a:ext cx="9085262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735139"/>
            <a:ext cx="9085262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0" y="5473700"/>
            <a:ext cx="3386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59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EAB06EA-C625-3742-984C-B6D3E8C57B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1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31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4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6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364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521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679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835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3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/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77532E3-1032-B846-9194-99C25FFA5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556950A-4228-0277-DB47-3166F3DCD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C40732B-27A0-9ABA-57A5-4D8A3BA11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6682" y="3442333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11A7390-E7DD-80FD-8B37-6F7F12FEC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356" y="3055585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E05C968-6073-2D02-DAE9-7462187EB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7901" y="3916298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7,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B1F47D4-6CE5-CFC5-2429-2FD7A454B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2711" y="4316408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9,99 €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8B1E761-EDD2-9CE5-828E-E565EAB7D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E037BF3-02AE-2F3D-A72B-B66AB49E0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3037" y="3623765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A07C8F0-9A22-7851-849A-74FA991C7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2711" y="3237017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1FCA8A3-92AD-A794-EABB-33C9AA04C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1509" y="4117989"/>
            <a:ext cx="144538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29,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F15A40B-472A-A84F-9BF6-73578E50E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6767" y="4510284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38,91 €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60000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C73A923-B7AA-72C5-79D0-541A45BF8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0E14BB8-C374-F605-4D47-62B97AECE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6445" y="3028975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DDACDEF-DFC5-EF10-AD19-85B2B0165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6119" y="2642227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47DF648-E634-668F-A0F7-36D411514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2802" y="3539576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38,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97F1CD9-AF36-00B1-222C-6C9D47A6F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3636" y="3931871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50,08 €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13FAC50-90C4-464E-D5B8-C166ECC29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2802" y="4165904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55,78 €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4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6D8DD1A-EAF2-5B92-8FD2-BC0398661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0C40248-6D2E-2A26-2B46-AB35E64D1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2833" y="343559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E53CC5F-BF40-0F6E-F32C-1564DD12C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2507" y="304885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6CD0967-0383-99CA-ECDE-0837607E8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2732" y="3908614"/>
            <a:ext cx="1778051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26,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130BFF8-8EBA-712C-A484-5120A0E37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0663" y="4300909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34,95 €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440244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50731-ADF4-E1D3-F95E-589B08D2C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07E095F6-2661-87B4-5657-DE70508793FA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17CA5A8-05DE-0635-A678-2A31D392C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4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CB4D5F2-5861-9A07-3DFB-40D23D56E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C25D9A1-5BC1-884D-538E-2152A0923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2399" y="322492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24316FA-7F2F-C068-0292-12EF38B99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2073" y="283817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734F999-40C9-71DD-0FEC-79F2A6497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685" y="3748883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16,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E6684B1-0CE0-C117-10CC-7A81A5BF0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4519" y="4141178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22,24 €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01588B3-4D25-5A3A-21AE-03C6DBD72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685" y="4375211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943,89 €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3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D703A41-90B9-BBC9-2BA5-09578D4F0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F11E27E-376F-8431-9E8E-AA3F99C82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511" y="3594994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C85353D-821B-8DCE-C6BD-8B24E8A42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2185" y="3208246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A9F3146-A824-5376-EB01-C7F02930D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2238" y="4089887"/>
            <a:ext cx="1790932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15,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BA45510-BA5A-8589-F065-E2F819BAD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8575" y="4482182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192816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07AC533-1475-D838-4D6A-969A50538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B9CB2C-70EA-7782-5414-F73C92520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7578" y="3475401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882EE38-B357-1C99-8B31-6371FE8F5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252" y="3088653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73B3652-410B-80D3-75F5-4CD55CE3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7474" y="3933590"/>
            <a:ext cx="1969088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10,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6EFB3F0-E4FB-4432-D67C-8D83A2817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0418" y="4325885"/>
            <a:ext cx="1171154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14,30 €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A492686-680E-56AB-081A-3FE44A561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5764" y="4523025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366,33 €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9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7F138-F274-F1D0-FD66-50E8D858E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7FE48F76-106B-A83E-0D9E-919D74AE7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0312832-680C-5956-8D27-7A3E71542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8239" y="3608351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2CD0D9B-DB92-D20D-D9AF-4EB9BD492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7913" y="3221603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C4AD395-2065-75FA-00CB-D44DE5CF1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3629" y="4083670"/>
            <a:ext cx="181203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9,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A6D48D0-D9A2-5F96-F4BF-D6542C276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8615" y="4475965"/>
            <a:ext cx="1237257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5CE31A3-9CC4-0AFE-EB45-760300665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497" y="4709369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54,94 €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1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B02B4EB-E59B-5C62-93E1-E67393E0D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2F43A17-0D64-8359-61DA-8278EB097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7013" y="295825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17C6F83-4F27-B809-0E1C-D3C7C5C21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6687" y="257150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B9C8C17-CF85-2633-B2B9-7815A2F29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0365" y="2702417"/>
            <a:ext cx="1759647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15,</a:t>
            </a:r>
            <a:r>
              <a:rPr lang="de-DE" sz="3200" b="1" baseline="30000" dirty="0">
                <a:solidFill>
                  <a:srgbClr val="676764"/>
                </a:solidFill>
              </a:rPr>
              <a:t>59 €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3F1D911-3B55-AF3A-1673-5C50A927E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395" y="3094712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20,25 €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7D3379B-FC54-AEF7-3A0B-C51D2871C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0365" y="3281404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311,80 €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7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0F817-E2E5-637D-53F8-162CA0AAE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24BA2C2B-5458-9688-971C-363FA5E52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47E073D-90FF-7EE9-3447-482212509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966" y="3466379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4CF5298-1DE4-1804-56F0-BB330B8D1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4640" y="3079631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29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6BFC612-86D9-EB91-4CA4-CCBB52B2D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0084" y="3928321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9,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AF7CB73-521B-9627-2280-D95C691FF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6331" y="432061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13,08 €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13917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F21BD9A-18A8-D6AC-2255-5BB4CDA3C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B9DC51F-CC67-26BD-B441-02922E690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0753" y="3221413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F3ECA64-DA08-4C2C-092C-113186653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0427" y="2834665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24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CEDD0C8-77D6-814B-AE13-3D0EA13EC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8899" y="3694130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3,</a:t>
            </a:r>
            <a:r>
              <a:rPr lang="de-DE" sz="3200" b="1" baseline="30000" dirty="0">
                <a:solidFill>
                  <a:srgbClr val="676764"/>
                </a:solidFill>
              </a:rPr>
              <a:t>59 €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DD118B8-1B0A-BD3C-0BF2-BC7101ED1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0147" y="4086425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4,76 €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A80558B-B496-8713-ECF2-AC453EB83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1393" y="4289969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359,00 €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F2545DC-1F4B-52E3-5D50-9E7E2FC76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377A9DD-E3B3-5A69-CC69-3A69D64F4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8495" y="3651622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F2DC941-D51E-C7F3-B673-C9093B94C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8169" y="3264874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25231D5-3100-DB27-AECF-680132E22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7156" y="4155678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11,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D16BC88-F68E-CE8E-262C-3B8D7FC71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203" y="4547973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7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3DA5F-6011-100C-A09A-D7268E82F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A0C0ADB0-69C7-D07B-9254-8D695790F366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F80B930-EEFC-CE79-5FA0-73B8A85FC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2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DE78F02-05A5-415B-5DE5-3C7C6DD4B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9453C22-31DC-F711-C877-149ECF11C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5665" y="3671369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532A390-F0C5-39A0-C021-03CA8516D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5339" y="3284621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F11D2AE-20B2-6671-9DEA-920575F54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2641" y="4153921"/>
            <a:ext cx="159620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11,</a:t>
            </a:r>
            <a:r>
              <a:rPr lang="de-DE" sz="3200" b="1" baseline="30000" dirty="0">
                <a:solidFill>
                  <a:srgbClr val="676764"/>
                </a:solidFill>
              </a:rPr>
              <a:t>69 €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81103F2-A996-FA9C-91E3-6AD6110E7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0963" y="454621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15,29 €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56741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80B4A-B937-D1B7-5732-01B089B51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C5992C4D-3D15-A8A8-D9D9-8C33C6A6D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F9F6D6A-F217-C76F-547D-1B8860D01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9255" y="355609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A974060-8A85-1845-2871-CE85DDDC1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8929" y="316934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6CC1CA7-E2C1-46C3-5503-E6A45483B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7818" y="4076851"/>
            <a:ext cx="159620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9,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85D50BC-89F9-61F4-932D-F86896F15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8419" y="446914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12,16 €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48345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0E588-AE62-5876-951E-1C6449731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8825BCA-59CC-1E02-103C-FBC8E0DFA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512D488-7790-5646-3407-550F366B5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5866" y="3552932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D26B617-0137-A10F-AD4F-5717E3CBF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5540" y="3166184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04FF45A-9D82-8B96-7518-9BA2973CE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4429" y="4073687"/>
            <a:ext cx="159620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7,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2AB9BE7-78F7-6C03-2E3B-2B91AB3FF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6977" y="4465982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9,50 €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2C03FFF-913F-2DA8-4BE1-2F3856818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601" y="4700977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291,60 €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1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4CC3B-31F5-8BB0-2C4B-1376FB762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77E9B74-600E-9CC9-AD25-FD1EDD02A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6D6E14F-23DF-426B-4301-2189B3101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5876" y="3552932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C82A563-8AB7-C962-6D7F-F1A046207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5550" y="3166184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947DE67-0C4E-556B-0186-CF4BCA7CC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608" y="4017437"/>
            <a:ext cx="159620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17,</a:t>
            </a:r>
            <a:r>
              <a:rPr lang="de-DE" sz="3200" b="1" baseline="30000" dirty="0">
                <a:solidFill>
                  <a:srgbClr val="676764"/>
                </a:solidFill>
              </a:rPr>
              <a:t>59 €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10C3FED-CE1C-0E43-1ACA-1F577C86C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0930" y="4409732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22,90 €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DCB4256-F672-EBF5-F3FA-4B5FFD3EB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608" y="4644727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586,33 €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25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57663-CADF-7CEE-2C18-0E72C228A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2E4A8B6-99B1-5BF4-C848-47F5AEF91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A6CC667-2C38-5E3D-4EA4-1810EA506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0418" y="205855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2B0AC4D-F9B2-AE36-7B28-EA72D9134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0092" y="167180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9E2D8CF-63B7-6724-A47B-3EF26FE5D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317" y="1901166"/>
            <a:ext cx="159620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34,</a:t>
            </a:r>
            <a:r>
              <a:rPr lang="de-DE" sz="3200" b="1" baseline="30000" dirty="0">
                <a:solidFill>
                  <a:srgbClr val="676764"/>
                </a:solidFill>
              </a:rPr>
              <a:t>59 €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E7E9FE1-BC37-110E-E498-A96B600E7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4639" y="2293461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44,95 €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93003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3A7D7-D755-220B-149C-1DC3F3F3A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AB74FCD-D441-1680-A606-88B1443D2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E608633-2CF9-2975-B380-060035BDF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7053" y="195013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43CAB27-D3BF-19C2-9D4B-6E4EBFBE9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6727" y="156339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28A91B1-74C0-E0FD-539A-566B85FFA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3467" y="1865609"/>
            <a:ext cx="159620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16,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3A5CE27-02C7-E3D2-AC48-4149BB48B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789" y="2257904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22,05 €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88246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960AA67-C4C1-1C03-C082-AE4CE2F79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E69D825-DF42-32A3-96A2-B2B5C77A4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8984" y="3355169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2D34129-F02E-8B2D-64A4-F20CCB834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658" y="2968421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30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A94E17C-365C-EB99-EB90-82799EB01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9572" y="3851468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15,</a:t>
            </a:r>
            <a:r>
              <a:rPr lang="de-DE" sz="3200" b="1" baseline="30000" dirty="0">
                <a:solidFill>
                  <a:srgbClr val="676764"/>
                </a:solidFill>
              </a:rPr>
              <a:t>39 €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2DC040-CEB3-DA7E-EEC9-150DA3B49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5306" y="4243072"/>
            <a:ext cx="1437538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21,99 €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F1DE44C-50CD-2725-5AA6-1EBA9D208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9572" y="4422447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669,13 €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3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9C31823-F55F-F537-8F03-72B7372EB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BF6E8A2-36B4-C13D-9C89-5DCFC2EC3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0297" y="303025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AD43221-AE0B-3851-0725-FFB92050F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9971" y="264351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A8C77F5-7090-F901-9F4B-F5544030F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8306" y="2766512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26,</a:t>
            </a:r>
            <a:r>
              <a:rPr lang="de-DE" sz="3200" b="1" baseline="30000" dirty="0">
                <a:solidFill>
                  <a:srgbClr val="676764"/>
                </a:solidFill>
              </a:rPr>
              <a:t>79 €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1C33BB5-766F-D099-1D54-9030F2C3B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6647" y="3158807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34,90 €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45148F0-55C0-BF9B-0BAF-F2A13B62B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8306" y="3361227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148,83 €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081D911-2816-A600-3330-882E48427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AB872E7-1E52-0BB1-F388-B4CB8A16C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1251" y="3508782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F431404-F7CF-2F79-1938-04316ACFA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0925" y="3122034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8491968-59E9-3A9C-9EC0-BC4C9C2C9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1839" y="3992502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10,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84C52EA-687C-7A05-2193-77BE76A62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1498" y="4384797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14,30 €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1D9B9F0-8E2C-574E-9D2A-8898AC723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5790" y="4592354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732,67 €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3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91314A3-3379-9780-B646-5C2514AA2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636F04F-1C7F-C0F6-B7A9-443FDAE8F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1180" y="3142019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8308AC0-ACCF-9CF2-8B84-C98AF44BD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0854" y="2755271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6360B5B-0DF5-B6F4-9627-F203B1F4D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583" y="3594837"/>
            <a:ext cx="160043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8,</a:t>
            </a:r>
            <a:r>
              <a:rPr lang="de-DE" sz="3200" b="1" baseline="30000" dirty="0">
                <a:solidFill>
                  <a:srgbClr val="676764"/>
                </a:solidFill>
              </a:rPr>
              <a:t>39 €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E067955-CDD7-5C6F-15FD-04748BBC5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1700" y="3987132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11,27 €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70C847B-8E46-4F5E-7C57-087A8D80B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8018" y="4224404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1.678,00 €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4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51A1E-961B-E8EA-F17B-9979D96F5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FDA30805-870A-B304-367B-576765A58FF5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5CFE4FE-C902-2B6B-D5A9-92920F61E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7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F6E0AA1-B038-F981-765B-24B829768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7D649E0-715B-2CB3-DFF5-924726EDB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9771" y="323136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1F48E38-70E3-05A5-3667-031EC6B6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9445" y="284461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A8128FE-81CD-7E26-12EB-ACDFD645D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0097" y="3713673"/>
            <a:ext cx="160043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8,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97B3D30-3650-DF0B-D214-31441B8D1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6586" y="4105968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10,98 €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52316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011C8CE-042C-2960-F5F8-0ED608AC2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A0E1B9B-D676-0C3F-392E-81A28D080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3483" y="3535863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FA55D2E-6AEC-B790-C066-4DAE7BE9E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3157" y="3149115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3CD2D9D-8EAC-9567-8ED6-E6CB505B8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1061" y="4051034"/>
            <a:ext cx="170663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9,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62EADD8-61C4-C231-2F0C-66EA22398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8695" y="4443329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13,24 €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08938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Microsoft Office PowerPoint</Application>
  <PresentationFormat>Benutzerdefiniert</PresentationFormat>
  <Paragraphs>115</Paragraphs>
  <Slides>28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2" baseType="lpstr">
      <vt:lpstr>ＭＳ Ｐゴシック</vt:lpstr>
      <vt:lpstr>Arial</vt:lpstr>
      <vt:lpstr>Calibri</vt:lpstr>
      <vt:lpstr>Leere 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Rosanna Viggiani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Rosanna Viggiani</dc:creator>
  <cp:lastModifiedBy>Cicek Efe</cp:lastModifiedBy>
  <cp:revision>1019</cp:revision>
  <cp:lastPrinted>2024-12-11T13:49:52Z</cp:lastPrinted>
  <dcterms:created xsi:type="dcterms:W3CDTF">2018-01-25T12:02:25Z</dcterms:created>
  <dcterms:modified xsi:type="dcterms:W3CDTF">2026-01-16T15:05:24Z</dcterms:modified>
</cp:coreProperties>
</file>