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269" r:id="rId21"/>
    <p:sldId id="320" r:id="rId22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50" d="100"/>
          <a:sy n="150" d="100"/>
        </p:scale>
        <p:origin x="1084" y="60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16.02.2026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16.02.2026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20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7C08DC-D6E0-F0C1-9296-2BD994A8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51AB502-B06B-DDFF-8608-136729764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746" y="3967880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8571E5-C013-0D20-C8AB-900AE1AC3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521" y="459205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116,58 €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F208F3-26B0-6630-0272-8BF5D8739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844" y="321957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D1F0BC-2DF9-EB13-35E5-384DFCAF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376" y="4125804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98 €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17AD89-E221-50ED-8EFD-A94BC3E2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031" y="474430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759,20 €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903C3C-908F-C319-1C18-3CBB86216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578" y="340582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88F3ACF-1276-EC06-EB0D-78D2F753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250" y="328503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924" y="289828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3795638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441" y="418793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16,69 €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A9B4D5C-826D-5921-D174-57F59E9A2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083" y="329036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57" y="290361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982" y="3763383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415567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D840E4-DBF0-2987-9C5A-BF6CDA01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7B31337-2C46-3023-5BA6-17121D652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385" y="337860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059" y="299185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71" y="3884432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505" y="427672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24,49 €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6B704E8-8116-8DB6-6F94-2E1D47115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A9F3146-A824-5376-EB01-C7F02930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448" y="4043275"/>
            <a:ext cx="179093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46D67E-4179-45E3-3135-0CEAB0A46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331559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A77193C-D67D-9969-967C-E813DD21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655" y="35445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29" y="31577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253" y="4048684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21,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197" y="4440979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26,67 €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492686-680E-56AB-081A-3FE44A56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543" y="463811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26,61 €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5F6E3CE-658C-503E-2933-EAEDD4981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5271" y="3907399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95 €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5C61B7E-B9A3-A140-BCF6-F9A1CE20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663" y="321957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0AC9D6-91D6-0783-DDE1-C0EF8555D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31648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377" y="27780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729" y="3666800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759" y="405909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5CD0A7-684E-46BF-6171-BFFDB407A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299" y="3749646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97 €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EE9AE23-9410-A7FC-7B83-B627EB0E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302617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55553D-55B7-F602-1EBA-69C1EC2A3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519" y="31475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193" y="27608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665" y="365265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913" y="404494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9E04C09-EAFA-ADDA-33C8-650BFDAA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1728" y="3723630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20,</a:t>
            </a:r>
            <a:r>
              <a:rPr lang="de-DE" sz="3200" b="1" baseline="30000" dirty="0">
                <a:solidFill>
                  <a:srgbClr val="676764"/>
                </a:solidFill>
              </a:rPr>
              <a:t>36 €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0C1766-3E11-30C4-D857-1CF7A33C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3023213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30FEA18-5DCF-E2BA-A70D-A6D26E87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915" y="360298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589" y="321623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113537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237" y="4505141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68451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1.319,00 €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C529012-F24B-FEEE-FBCD-B3B8CADD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297" y="303025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9971" y="264351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356442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060" y="395671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4973A9-F3D4-8116-F5F4-7DF67363E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28" y="4161466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95 €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D9B9F0-8E2C-574E-9D2A-8898AC72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609" y="47613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1.495,00 €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CC57D8-451E-1C42-154F-FE8F56895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535" y="4176553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B8FF70E-0FE8-1ADB-C81F-B5F10E97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424" y="3715971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82 €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6084049-112F-CBF3-3D85-A0B6E9DF0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727" y="2993215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3ABEA6-96BC-4B1D-ABA3-F382BB30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31CC0DC-AFA5-9ECA-4944-B67C87FD7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442" y="3619367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61 €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2B2296-2FCF-7DA8-DB40-65A7354CA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727" y="2931542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A7EF471-907B-594D-3B27-14E0BC51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866" y="360970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540" y="322295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093" y="4123423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451571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Benutzerdefiniert</PresentationFormat>
  <Paragraphs>74</Paragraphs>
  <Slides>21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1024</cp:revision>
  <cp:lastPrinted>2024-12-11T13:49:52Z</cp:lastPrinted>
  <dcterms:created xsi:type="dcterms:W3CDTF">2018-01-25T12:02:25Z</dcterms:created>
  <dcterms:modified xsi:type="dcterms:W3CDTF">2026-02-16T11:05:20Z</dcterms:modified>
</cp:coreProperties>
</file>