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20" r:id="rId22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50" d="100"/>
          <a:sy n="150" d="100"/>
        </p:scale>
        <p:origin x="1084" y="600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16.02.2026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7C08DC-D6E0-F0C1-9296-2BD994A8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51AB502-B06B-DDFF-8608-136729764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C40732B-27A0-9ABA-57A5-4D8A3BA1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23" y="3442333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11A7390-E7DD-80FD-8B37-6F7F12FEC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7597" y="3055585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967880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1F47D4-6CE5-CFC5-2429-2FD7A454B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724" y="4367990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38571E5-C013-0D20-C8AB-900AE1AC3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638" y="459205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99,08 €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DD1F0BC-2DF9-EB13-35E5-384DFCAFF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E037BF3-02AE-2F3D-A72B-B66AB49E0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749" y="36315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A07C8F0-9A22-7851-849A-74FA991C7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32448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376" y="4125804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15A40B-472A-A84F-9BF6-73578E50E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634" y="451809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18,98 €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31" y="474430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659,60 €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88F3ACF-1276-EC06-EB0D-78D2F7539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250" y="328503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24" y="289828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6607" y="3795638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441" y="4187933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16,69 €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A9B4D5C-826D-5921-D174-57F59E9A2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083" y="329036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57" y="290361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982" y="3763383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3913" y="415567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D840E4-DBF0-2987-9C5A-BF6CDA01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B31337-2C46-3023-5BA6-17121D652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C25D9A1-5BC1-884D-538E-2152A0923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385" y="337860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24316FA-7F2F-C068-0292-12EF38B99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059" y="299185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88443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E6684B1-0CE0-C117-10CC-7A81A5BF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505" y="427672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24,49 €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6B704E8-8116-8DB6-6F94-2E1D47115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A9F3146-A824-5376-EB01-C7F02930D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448" y="4043275"/>
            <a:ext cx="1790932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46D67E-4179-45E3-3135-0CEAB0A46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32915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A77193C-D67D-9969-967C-E813DD211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655" y="35445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29" y="31577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048684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5495" y="4440979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26,67 €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492686-680E-56AB-081A-3FE44A56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0841" y="463811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28,99 €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5F6E3CE-658C-503E-2933-EAEDD498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12832-680C-5956-8D27-7A3E71542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2671" y="343208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CD0D9B-DB92-D20D-D9AF-4EB9BD492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345" y="304533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12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5271" y="3907399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6D48D0-D9A2-5F96-F4BF-D6542C276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937" y="4299694"/>
            <a:ext cx="1237257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0AC9D6-91D6-0783-DDE1-C0EF8555D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2F43A17-0D64-8359-61DA-8278EB097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703" y="316483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7C6F83-4F27-B809-0E1C-D3C7C5C2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377" y="277808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729" y="3666800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18,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F1D911-3B55-AF3A-1673-5C50A927E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4759" y="405909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C5CD0A7-684E-46BF-6171-BFFDB407A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E073D-90FF-7EE9-3447-482212509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81" y="328770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4CF5298-1DE4-1804-56F0-BB330B8D1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90095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299" y="374964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F7CB73-521B-9627-2280-D95C691FF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4640" y="4141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12,97 €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55553D-55B7-F602-1EBA-69C1EC2A3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4519" y="314756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193" y="276081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665" y="3652653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913" y="404494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E04C09-EAFA-ADDA-33C8-650BFDAA1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377A9DD-E3B3-5A69-CC69-3A69D64F4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807" y="325932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F2DC941-D51E-C7F3-B673-C9093B94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3481" y="287257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1728" y="3723630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17,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16BC88-F68E-CE8E-262C-3B8D7FC7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5" y="4115925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20,36 €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30FEA18-5DCF-E2BA-A70D-A6D26E878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E69D825-DF42-32A3-96A2-B2B5C77A4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915" y="360298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2D34129-F02E-8B2D-64A4-F20CCB834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589" y="321623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11353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29 €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2DC040-CEB3-DA7E-EEC9-150DA3B49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6237" y="4505141"/>
            <a:ext cx="1437538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68451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1.329,00 €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529012-F24B-FEEE-FBCD-B3B8CADD9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0297" y="3030258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971" y="2643510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4719" y="356442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60" y="395671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94973A9-F3D4-8116-F5F4-7DF67363E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AB872E7-1E52-0BB1-F388-B4CB8A16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652" y="437925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431404-F7CF-2F79-1938-04316ACF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326" y="399250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13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7528" y="4161466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4C52EA-687C-7A05-2193-77BE76A62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7187" y="455376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479" y="47613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1.299,00 €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B8FF70E-0FE8-1ADB-C81F-B5F10E97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247" y="323855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285180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7424" y="3715971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6541" y="410826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8,82 €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3ABEA6-96BC-4B1D-ABA3-F382BB30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31CC0DC-AFA5-9ECA-4944-B67C87FD7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7D649E0-715B-2CB3-DFF5-924726EDB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9116" y="3137060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48E38-70E3-05A5-3667-031EC6B6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8790" y="2750312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9442" y="3619367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7B3D30-3650-DF0B-D214-31441B8D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427" y="401166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12,61 €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A7EF471-907B-594D-3B27-14E0BC516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515" y="360825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189" y="322150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15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093" y="4123423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2395" y="4515718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82</Paragraphs>
  <Slides>21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1021</cp:revision>
  <cp:lastPrinted>2024-12-11T13:49:52Z</cp:lastPrinted>
  <dcterms:created xsi:type="dcterms:W3CDTF">2018-01-25T12:02:25Z</dcterms:created>
  <dcterms:modified xsi:type="dcterms:W3CDTF">2026-02-16T10:22:56Z</dcterms:modified>
</cp:coreProperties>
</file>