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379" r:id="rId3"/>
    <p:sldId id="335" r:id="rId4"/>
    <p:sldId id="282" r:id="rId5"/>
    <p:sldId id="336" r:id="rId6"/>
    <p:sldId id="347" r:id="rId7"/>
    <p:sldId id="387" r:id="rId8"/>
    <p:sldId id="354" r:id="rId9"/>
    <p:sldId id="374" r:id="rId10"/>
    <p:sldId id="281" r:id="rId11"/>
    <p:sldId id="365" r:id="rId12"/>
    <p:sldId id="366" r:id="rId13"/>
    <p:sldId id="368" r:id="rId14"/>
    <p:sldId id="388" r:id="rId15"/>
    <p:sldId id="348" r:id="rId16"/>
    <p:sldId id="369" r:id="rId17"/>
    <p:sldId id="375" r:id="rId18"/>
    <p:sldId id="381" r:id="rId19"/>
    <p:sldId id="357" r:id="rId20"/>
    <p:sldId id="269" r:id="rId21"/>
    <p:sldId id="320" r:id="rId22"/>
  </p:sldIdLst>
  <p:sldSz cx="10688638" cy="6007100"/>
  <p:notesSz cx="9872663" cy="679767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70">
          <p15:clr>
            <a:srgbClr val="A4A3A4"/>
          </p15:clr>
        </p15:guide>
        <p15:guide id="2" pos="6468">
          <p15:clr>
            <a:srgbClr val="A4A3A4"/>
          </p15:clr>
        </p15:guide>
        <p15:guide id="3" pos="2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F"/>
    <a:srgbClr val="797978"/>
    <a:srgbClr val="A5D41D"/>
    <a:srgbClr val="B8D835"/>
    <a:srgbClr val="C1E26D"/>
    <a:srgbClr val="A4E339"/>
    <a:srgbClr val="CD0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11" autoAdjust="0"/>
    <p:restoredTop sz="94632"/>
  </p:normalViewPr>
  <p:slideViewPr>
    <p:cSldViewPr snapToObjects="1">
      <p:cViewPr>
        <p:scale>
          <a:sx n="150" d="100"/>
          <a:sy n="150" d="100"/>
        </p:scale>
        <p:origin x="1084" y="600"/>
      </p:cViewPr>
      <p:guideLst>
        <p:guide orient="horz" pos="270"/>
        <p:guide pos="6468"/>
        <p:guide pos="2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CED0B73-B043-374A-B7AF-723C5D34A126}" type="datetime1">
              <a:rPr lang="de-DE"/>
              <a:pPr>
                <a:defRPr/>
              </a:pPr>
              <a:t>16.02.2026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05D4065-B5B3-3648-BEE4-465B3086B8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8990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499EC63-7D0A-3E4D-B512-7A355E7D7176}" type="datetime1">
              <a:rPr lang="de-DE"/>
              <a:pPr>
                <a:defRPr/>
              </a:pPr>
              <a:t>16.02.2026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68588" y="509588"/>
            <a:ext cx="453548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D3A8C8B-C033-A447-BFA8-8E1347D688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361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Geneva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DA9FB-46FD-3AC8-83A7-F70938F47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9CF2A38-73C5-E2E1-43CD-0D275026E4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985C631-5BAD-4470-2334-FBAEFAF56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8B6D44-E2CC-E403-A0AF-7FD6402193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9095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939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5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945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349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20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9" y="1865314"/>
            <a:ext cx="9085262" cy="128905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376" y="3403602"/>
            <a:ext cx="7481888" cy="1535113"/>
          </a:xfrm>
        </p:spPr>
        <p:txBody>
          <a:bodyPr/>
          <a:lstStyle>
            <a:lvl1pPr marL="0" indent="0" algn="ctr">
              <a:buNone/>
              <a:defRPr/>
            </a:lvl1pPr>
            <a:lvl2pPr marL="457158" indent="0" algn="ctr">
              <a:buNone/>
              <a:defRPr/>
            </a:lvl2pPr>
            <a:lvl3pPr marL="914314" indent="0" algn="ctr">
              <a:buNone/>
              <a:defRPr/>
            </a:lvl3pPr>
            <a:lvl4pPr marL="1371471" indent="0" algn="ctr">
              <a:buNone/>
              <a:defRPr/>
            </a:lvl4pPr>
            <a:lvl5pPr marL="1828628" indent="0" algn="ctr">
              <a:buNone/>
              <a:defRPr/>
            </a:lvl5pPr>
            <a:lvl6pPr marL="2285785" indent="0" algn="ctr">
              <a:buNone/>
              <a:defRPr/>
            </a:lvl6pPr>
            <a:lvl7pPr marL="2742943" indent="0" algn="ctr">
              <a:buNone/>
              <a:defRPr/>
            </a:lvl7pPr>
            <a:lvl8pPr marL="3200099" indent="0" algn="ctr">
              <a:buNone/>
              <a:defRPr/>
            </a:lvl8pPr>
            <a:lvl9pPr marL="3657257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EE144-14EB-7E47-9F81-A3B7A1BBCE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700A5-79F7-B648-90BC-328C340ED2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16827" y="533400"/>
            <a:ext cx="2270125" cy="480695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01691" y="533400"/>
            <a:ext cx="6662736" cy="48069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09ECA-70EC-4A49-A461-C44984325E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1DE55-EC0E-BC4D-93D8-4C3F049492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2" y="3860802"/>
            <a:ext cx="9085264" cy="11922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2" y="2546351"/>
            <a:ext cx="9085264" cy="13144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8" indent="0">
              <a:buNone/>
              <a:defRPr sz="1800"/>
            </a:lvl2pPr>
            <a:lvl3pPr marL="914314" indent="0">
              <a:buNone/>
              <a:defRPr sz="1600"/>
            </a:lvl3pPr>
            <a:lvl4pPr marL="1371471" indent="0">
              <a:buNone/>
              <a:defRPr sz="1400"/>
            </a:lvl4pPr>
            <a:lvl5pPr marL="1828628" indent="0">
              <a:buNone/>
              <a:defRPr sz="1400"/>
            </a:lvl5pPr>
            <a:lvl6pPr marL="2285785" indent="0">
              <a:buNone/>
              <a:defRPr sz="1400"/>
            </a:lvl6pPr>
            <a:lvl7pPr marL="2742943" indent="0">
              <a:buNone/>
              <a:defRPr sz="1400"/>
            </a:lvl7pPr>
            <a:lvl8pPr marL="3200099" indent="0">
              <a:buNone/>
              <a:defRPr sz="1400"/>
            </a:lvl8pPr>
            <a:lvl9pPr marL="3657257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40352-AA06-1A4B-A2A2-E9661C192C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1690" y="1735139"/>
            <a:ext cx="4465637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9726" y="1735139"/>
            <a:ext cx="4467225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6CB3E-F878-A84E-A9EC-5C850A3AAE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9" y="241300"/>
            <a:ext cx="9618662" cy="10001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344613"/>
            <a:ext cx="4722812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1905001"/>
            <a:ext cx="4722812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344613"/>
            <a:ext cx="4724400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1905001"/>
            <a:ext cx="4724400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868AC-B5FF-F34D-A1C7-D1FB084765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8E444-7B81-554C-83F7-6F4FD87D89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511B0-0273-4F44-87D1-4857308FADC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239715"/>
            <a:ext cx="3516312" cy="1017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239715"/>
            <a:ext cx="5975350" cy="51260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257300"/>
            <a:ext cx="3516312" cy="41084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E37D6-D17A-BE4A-9AF6-EEE4A3E9BE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4205290"/>
            <a:ext cx="6413500" cy="496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536576"/>
            <a:ext cx="6413500" cy="3605213"/>
          </a:xfrm>
        </p:spPr>
        <p:txBody>
          <a:bodyPr/>
          <a:lstStyle>
            <a:lvl1pPr marL="0" indent="0">
              <a:buNone/>
              <a:defRPr sz="3200"/>
            </a:lvl1pPr>
            <a:lvl2pPr marL="457158" indent="0">
              <a:buNone/>
              <a:defRPr sz="2800"/>
            </a:lvl2pPr>
            <a:lvl3pPr marL="914314" indent="0">
              <a:buNone/>
              <a:defRPr sz="2400"/>
            </a:lvl3pPr>
            <a:lvl4pPr marL="1371471" indent="0">
              <a:buNone/>
              <a:defRPr sz="2000"/>
            </a:lvl4pPr>
            <a:lvl5pPr marL="1828628" indent="0">
              <a:buNone/>
              <a:defRPr sz="2000"/>
            </a:lvl5pPr>
            <a:lvl6pPr marL="2285785" indent="0">
              <a:buNone/>
              <a:defRPr sz="2000"/>
            </a:lvl6pPr>
            <a:lvl7pPr marL="2742943" indent="0">
              <a:buNone/>
              <a:defRPr sz="2000"/>
            </a:lvl7pPr>
            <a:lvl8pPr marL="3200099" indent="0">
              <a:buNone/>
              <a:defRPr sz="2000"/>
            </a:lvl8pPr>
            <a:lvl9pPr marL="3657257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4702176"/>
            <a:ext cx="6413500" cy="7048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41800-C911-1C40-8DF0-7B5E1BF9C1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533401"/>
            <a:ext cx="9085262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735139"/>
            <a:ext cx="9085262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0" y="5473700"/>
            <a:ext cx="3386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59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EAB06EA-C625-3742-984C-B6D3E8C57B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1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31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4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6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364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521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679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835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3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/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7C08DC-D6E0-F0C1-9296-2BD994A80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51AB502-B06B-DDFF-8608-136729764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C40732B-27A0-9ABA-57A5-4D8A3BA11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7923" y="3442333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11A7390-E7DD-80FD-8B37-6F7F12FEC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7597" y="3055585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E05C968-6073-2D02-DAE9-7462187EB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8575" y="3967880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10,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B1F47D4-6CE5-CFC5-2429-2FD7A454B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5724" y="4367990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13,99 €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38571E5-C013-0D20-C8AB-900AE1AC3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2638" y="4592052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87,42 €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DD1F0BC-2DF9-EB13-35E5-384DFCAFF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E037BF3-02AE-2F3D-A72B-B66AB49E0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749" y="363158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A07C8F0-9A22-7851-849A-74FA991C7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423" y="324483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1FCA8A3-92AD-A794-EABB-33C9AA04C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376" y="4125804"/>
            <a:ext cx="144538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14,</a:t>
            </a:r>
            <a:r>
              <a:rPr lang="de-DE" sz="3200" b="1" baseline="30000" dirty="0">
                <a:solidFill>
                  <a:srgbClr val="676764"/>
                </a:solidFill>
              </a:rPr>
              <a:t>59 €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F15A40B-472A-A84F-9BF6-73578E50E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634" y="4518099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18,98 €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717AD89-E221-50ED-8EFD-A94BC3E21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031" y="4744302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583,60 €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00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88F3ACF-1276-EC06-EB0D-78D2F7539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0E14BB8-C374-F605-4D47-62B97AECE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0250" y="3285037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DDACDEF-DFC5-EF10-AD19-85B2B0165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9924" y="2898289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47DF648-E634-668F-A0F7-36D411514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6607" y="3795638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12,</a:t>
            </a:r>
            <a:r>
              <a:rPr lang="de-DE" sz="3200" b="1" baseline="30000" dirty="0">
                <a:solidFill>
                  <a:srgbClr val="676764"/>
                </a:solidFill>
              </a:rPr>
              <a:t>79 €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97F1CD9-AF36-00B1-222C-6C9D47A6F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7441" y="4187933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16,69 €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204724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A9B4D5C-826D-5921-D174-57F59E9A2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0C40248-6D2E-2A26-2B46-AB35E64D1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6083" y="3290367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E53CC5F-BF40-0F6E-F32C-1564DD12C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57" y="2903619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6CD0967-0383-99CA-ECDE-0837607E8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5982" y="3763383"/>
            <a:ext cx="1778051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9,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130BFF8-8EBA-712C-A484-5120A0E37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0703" y="4155678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440244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50731-ADF4-E1D3-F95E-589B08D2C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07E095F6-2661-87B4-5657-DE70508793FA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1D840E4-DBF0-2987-9C5A-BF6CDA01C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4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7B31337-2C46-3023-5BA6-17121D652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C25D9A1-5BC1-884D-538E-2152A0923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1385" y="3378602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24316FA-7F2F-C068-0292-12EF38B99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1059" y="2991854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734F999-40C9-71DD-0FEC-79F2A6497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2671" y="3884432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18,</a:t>
            </a:r>
            <a:r>
              <a:rPr lang="de-DE" sz="3200" b="1" baseline="30000" dirty="0">
                <a:solidFill>
                  <a:srgbClr val="676764"/>
                </a:solidFill>
              </a:rPr>
              <a:t>79 €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E6684B1-0CE0-C117-10CC-7A81A5BF0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505" y="4276727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24,49 €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29643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6B704E8-8116-8DB6-6F94-2E1D47115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A9F3146-A824-5376-EB01-C7F02930D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6448" y="4043275"/>
            <a:ext cx="1790932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11,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446D67E-4179-45E3-3135-0CEAB0A46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2551" y="3315596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1192816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A77193C-D67D-9969-967C-E813DD211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B9CB2C-70EA-7782-5414-F73C92520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2655" y="3544535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882EE38-B357-1C99-8B31-6371FE8F5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29" y="3157787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73B3652-410B-80D3-75F5-4CD55CE3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2551" y="4048684"/>
            <a:ext cx="1969088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20,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6EFB3F0-E4FB-4432-D67C-8D83A2817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5495" y="4440979"/>
            <a:ext cx="1171154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26,67 €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A492686-680E-56AB-081A-3FE44A561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0841" y="4638119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25,61 €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9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7F138-F274-F1D0-FD66-50E8D858E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5F6E3CE-658C-503E-2933-EAEDD4981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0312832-680C-5956-8D27-7A3E71542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2671" y="343208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2CD0D9B-DB92-D20D-D9AF-4EB9BD492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2345" y="304533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C4AD395-2065-75FA-00CB-D44DE5CF1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5271" y="3907399"/>
            <a:ext cx="181203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10,</a:t>
            </a:r>
            <a:r>
              <a:rPr lang="de-DE" sz="3200" b="1" baseline="30000" dirty="0">
                <a:solidFill>
                  <a:srgbClr val="676764"/>
                </a:solidFill>
              </a:rPr>
              <a:t>69 €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A6D48D0-D9A2-5F96-F4BF-D6542C276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937" y="4299694"/>
            <a:ext cx="1237257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49501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E0AC9D6-91D6-0783-DDE1-C0EF8555D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2F43A17-0D64-8359-61DA-8278EB097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0703" y="3164835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17C6F83-4F27-B809-0E1C-D3C7C5C21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377" y="2778087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B9C8C17-CF85-2633-B2B9-7815A2F29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7729" y="3666800"/>
            <a:ext cx="1759647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16,</a:t>
            </a:r>
            <a:r>
              <a:rPr lang="de-DE" sz="3200" b="1" baseline="30000" dirty="0">
                <a:solidFill>
                  <a:srgbClr val="676764"/>
                </a:solidFill>
              </a:rPr>
              <a:t>79 €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3F1D911-3B55-AF3A-1673-5C50A927E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4759" y="4059095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21,95 €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91927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0F817-E2E5-637D-53F8-162CA0AAE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C5CD0A7-684E-46BF-6171-BFFDB407A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47E073D-90FF-7EE9-3447-482212509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1181" y="3287704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4CF5298-1DE4-1804-56F0-BB330B8D1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0855" y="2900956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30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6BFC612-86D9-EB91-4CA4-CCBB52B2D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6299" y="3749646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8,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AF7CB73-521B-9627-2280-D95C691FF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2275" y="4141941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12,97 €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13917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455553D-55B7-F602-1EBA-69C1EC2A3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B9DC51F-CC67-26BD-B441-02922E690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4519" y="314756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F3ECA64-DA08-4C2C-092C-113186653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4193" y="276081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CEDD0C8-77D6-814B-AE13-3D0EA13EC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2665" y="3652653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7,</a:t>
            </a:r>
            <a:r>
              <a:rPr lang="de-DE" sz="3200" b="1" baseline="30000" dirty="0">
                <a:solidFill>
                  <a:srgbClr val="676764"/>
                </a:solidFill>
              </a:rPr>
              <a:t>59 €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DD118B8-1B0A-BD3C-0BF2-BC7101ED1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913" y="4044948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9E04C09-EAFA-ADDA-33C8-650BFDAA1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377A9DD-E3B3-5A69-CC69-3A69D64F4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807" y="3259327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F2DC941-D51E-C7F3-B673-C9093B94C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3481" y="2872579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25231D5-3100-DB27-AECF-680132E22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1728" y="3723630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15,</a:t>
            </a:r>
            <a:r>
              <a:rPr lang="de-DE" sz="3200" b="1" baseline="30000" dirty="0">
                <a:solidFill>
                  <a:srgbClr val="676764"/>
                </a:solidFill>
              </a:rPr>
              <a:t>59 €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D16BC88-F68E-CE8E-262C-3B8D7FC71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6767" y="4115925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20,36 €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7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30FEA18-5DCF-E2BA-A70D-A6D26E878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E69D825-DF42-32A3-96A2-B2B5C77A4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9915" y="3602987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2D34129-F02E-8B2D-64A4-F20CCB834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589" y="3216239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30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A94E17C-365C-EB99-EB90-82799EB01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503" y="4113537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11,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2DC040-CEB3-DA7E-EEC9-150DA3B49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6237" y="4505141"/>
            <a:ext cx="1437538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16,45 €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F1DE44C-50CD-2725-5AA6-1EBA9D208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503" y="4684516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1.149,00 €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3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C529012-F24B-FEEE-FBCD-B3B8CADD9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BF6E8A2-36B4-C13D-9C89-5DCFC2EC3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0297" y="303025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AD43221-AE0B-3851-0725-FFB92050F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9971" y="264351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A8C77F5-7090-F901-9F4B-F5544030F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4719" y="3564421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13,</a:t>
            </a:r>
            <a:r>
              <a:rPr lang="de-DE" sz="3200" b="1" baseline="30000" dirty="0">
                <a:solidFill>
                  <a:srgbClr val="676764"/>
                </a:solidFill>
              </a:rPr>
              <a:t>79 €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1C33BB5-766F-D099-1D54-9030F2C3B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3060" y="395671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17,99 €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94973A9-F3D4-8116-F5F4-7DF67363E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AB872E7-1E52-0BB1-F388-B4CB8A16C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4652" y="437925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F431404-F7CF-2F79-1938-04316ACFA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4326" y="399250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8491968-59E9-3A9C-9EC0-BC4C9C2C9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7528" y="4161466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11,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84C52EA-687C-7A05-2193-77BE76A62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7187" y="4553761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1D9B9F0-8E2C-574E-9D2A-8898AC723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1479" y="4761318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1.149,00 €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3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B8FF70E-0FE8-1ADB-C81F-B5F10E970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636F04F-1C7F-C0F6-B7A9-443FDAE8F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6247" y="3238557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8308AC0-ACCF-9CF2-8B84-C98AF44BD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5921" y="2851809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6360B5B-0DF5-B6F4-9627-F203B1F4D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7424" y="3715971"/>
            <a:ext cx="160043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6,</a:t>
            </a:r>
            <a:r>
              <a:rPr lang="de-DE" sz="3200" b="1" baseline="30000" dirty="0">
                <a:solidFill>
                  <a:srgbClr val="676764"/>
                </a:solidFill>
              </a:rPr>
              <a:t>59 €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E067955-CDD7-5C6F-15FD-04748BBC5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6541" y="410826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8,82 €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8694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51A1E-961B-E8EA-F17B-9979D96F5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FDA30805-870A-B304-367B-576765A58FF5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73ABEA6-96BC-4B1D-ABA3-F382BB309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7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31CC0DC-AFA5-9ECA-4944-B67C87FD7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7D649E0-715B-2CB3-DFF5-924726EDB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9116" y="313706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1F48E38-70E3-05A5-3667-031EC6B6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8790" y="275031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A8128FE-81CD-7E26-12EB-ACDFD645D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9442" y="3619367"/>
            <a:ext cx="160043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9,</a:t>
            </a:r>
            <a:r>
              <a:rPr lang="de-DE" sz="3200" b="1" baseline="30000" dirty="0">
                <a:solidFill>
                  <a:srgbClr val="676764"/>
                </a:solidFill>
              </a:rPr>
              <a:t>39 €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97B3D30-3650-DF0B-D214-31441B8D1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6767" y="4011662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12,61 €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52316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A7EF471-907B-594D-3B27-14E0BC516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A0E1B9B-D676-0C3F-392E-81A28D080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515" y="3608252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FA55D2E-6AEC-B790-C066-4DAE7BE9E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1189" y="3221504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3CD2D9D-8EAC-9567-8ED6-E6CB505B8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9093" y="4123423"/>
            <a:ext cx="170663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11,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62EADD8-61C4-C231-2F0C-66EA22398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2751" y="4515718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08938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</Words>
  <Application>Microsoft Office PowerPoint</Application>
  <PresentationFormat>Benutzerdefiniert</PresentationFormat>
  <Paragraphs>82</Paragraphs>
  <Slides>21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ＭＳ Ｐゴシック</vt:lpstr>
      <vt:lpstr>Arial</vt:lpstr>
      <vt:lpstr>Calibri</vt:lpstr>
      <vt:lpstr>Leere 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Rosanna Viggiani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Rosanna Viggiani</dc:creator>
  <cp:lastModifiedBy>Cicek Efe</cp:lastModifiedBy>
  <cp:revision>1022</cp:revision>
  <cp:lastPrinted>2024-12-11T13:49:52Z</cp:lastPrinted>
  <dcterms:created xsi:type="dcterms:W3CDTF">2018-01-25T12:02:25Z</dcterms:created>
  <dcterms:modified xsi:type="dcterms:W3CDTF">2026-02-16T10:36:32Z</dcterms:modified>
</cp:coreProperties>
</file>