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20" r:id="rId22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7C08DC-D6E0-F0C1-9296-2BD994A8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51AB502-B06B-DDFF-8608-13672976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23" y="34423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597" y="30555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746" y="3967880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802" y="436799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571E5-C013-0D20-C8AB-900AE1AC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730" y="459205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81,58 €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D1F0BC-2DF9-EB13-35E5-384DFCAF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9" y="36315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32448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376" y="4125804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634" y="451809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031" y="474430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543,60 €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8F3ACF-1276-EC06-EB0D-78D2F753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250" y="328503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924" y="289828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795638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441" y="418793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16,69 €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9B4D5C-826D-5921-D174-57F59E9A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083" y="32903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57" y="29036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982" y="3763383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415567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840E4-DBF0-2987-9C5A-BF6CDA01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B31337-2C46-3023-5BA6-17121D65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385" y="33786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59" y="29918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88443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505" y="427672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24,49 €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B704E8-8116-8DB6-6F94-2E1D4711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8" y="4043275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46D67E-4179-45E3-3135-0CEAB0A4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331559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77193C-D67D-9969-967C-E813DD21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655" y="35445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29" y="31577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253" y="404868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197" y="4440979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543" y="463811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23,99 €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5F6E3CE-658C-503E-2933-EAEDD498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4320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45" y="30453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271" y="3907399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4299694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0AC9D6-91D6-0783-DDE1-C0EF8555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31648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377" y="27780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729" y="366680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05909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5CD0A7-684E-46BF-6171-BFFDB407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181" y="328770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55" y="290095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299" y="374964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275" y="41419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55553D-55B7-F602-1EBA-69C1EC2A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31475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193" y="27608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665" y="365265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13" y="404494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E04C09-EAFA-ADDA-33C8-650BFDAA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807" y="325932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481" y="287257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728" y="3723630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411592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20,36 €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0FEA18-5DCF-E2BA-A70D-A6D26E87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915" y="36029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589" y="32162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11353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237" y="4505141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6845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1.069,00 €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529012-F24B-FEEE-FBCD-B3B8CADD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297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971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5644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060" y="39567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4973A9-F3D4-8116-F5F4-7DF67363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652" y="4379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326" y="3992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28" y="416146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187" y="455376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609" y="47613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1.069,00 €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8FF70E-0FE8-1ADB-C81F-B5F10E97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247" y="32385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28518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24" y="3715971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541" y="410826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8,82 €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3ABEA6-96BC-4B1D-ABA3-F382BB30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1CC0DC-AFA5-9ECA-4944-B67C87FD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116" y="313706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790" y="275031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442" y="361936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401166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7EF471-907B-594D-3B27-14E0BC51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515" y="360825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189" y="322150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093" y="4123423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51571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82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1023</cp:revision>
  <cp:lastPrinted>2024-12-11T13:49:52Z</cp:lastPrinted>
  <dcterms:created xsi:type="dcterms:W3CDTF">2018-01-25T12:02:25Z</dcterms:created>
  <dcterms:modified xsi:type="dcterms:W3CDTF">2026-02-16T10:47:27Z</dcterms:modified>
</cp:coreProperties>
</file>