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379" r:id="rId3"/>
    <p:sldId id="335" r:id="rId4"/>
    <p:sldId id="282" r:id="rId5"/>
    <p:sldId id="336" r:id="rId6"/>
    <p:sldId id="347" r:id="rId7"/>
    <p:sldId id="387" r:id="rId8"/>
    <p:sldId id="354" r:id="rId9"/>
    <p:sldId id="374" r:id="rId10"/>
    <p:sldId id="281" r:id="rId11"/>
    <p:sldId id="365" r:id="rId12"/>
    <p:sldId id="366" r:id="rId13"/>
    <p:sldId id="368" r:id="rId14"/>
    <p:sldId id="388" r:id="rId15"/>
    <p:sldId id="348" r:id="rId16"/>
    <p:sldId id="369" r:id="rId17"/>
    <p:sldId id="375" r:id="rId18"/>
    <p:sldId id="381" r:id="rId19"/>
    <p:sldId id="357" r:id="rId20"/>
    <p:sldId id="269" r:id="rId21"/>
    <p:sldId id="394" r:id="rId22"/>
    <p:sldId id="320" r:id="rId23"/>
    <p:sldId id="389" r:id="rId24"/>
    <p:sldId id="390" r:id="rId25"/>
    <p:sldId id="391" r:id="rId26"/>
    <p:sldId id="392" r:id="rId27"/>
    <p:sldId id="393" r:id="rId28"/>
  </p:sldIdLst>
  <p:sldSz cx="10688638" cy="6007100"/>
  <p:notesSz cx="9872663" cy="679767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4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70">
          <p15:clr>
            <a:srgbClr val="A4A3A4"/>
          </p15:clr>
        </p15:guide>
        <p15:guide id="2" pos="6468">
          <p15:clr>
            <a:srgbClr val="A4A3A4"/>
          </p15:clr>
        </p15:guide>
        <p15:guide id="3" pos="2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797978"/>
    <a:srgbClr val="A5D41D"/>
    <a:srgbClr val="B8D835"/>
    <a:srgbClr val="C1E26D"/>
    <a:srgbClr val="A4E339"/>
    <a:srgbClr val="CD0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11" autoAdjust="0"/>
    <p:restoredTop sz="94632"/>
  </p:normalViewPr>
  <p:slideViewPr>
    <p:cSldViewPr snapToObjects="1">
      <p:cViewPr>
        <p:scale>
          <a:sx n="140" d="100"/>
          <a:sy n="140" d="100"/>
        </p:scale>
        <p:origin x="1436" y="796"/>
      </p:cViewPr>
      <p:guideLst>
        <p:guide orient="horz" pos="270"/>
        <p:guide pos="6468"/>
        <p:guide pos="2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CED0B73-B043-374A-B7AF-723C5D34A126}" type="datetime1">
              <a:rPr lang="de-DE"/>
              <a:pPr>
                <a:defRPr/>
              </a:pPr>
              <a:t>19.03.2026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5D4065-B5B3-3648-BEE4-465B3086B8E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8990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99EC63-7D0A-3E4D-B512-7A355E7D7176}" type="datetime1">
              <a:rPr lang="de-DE"/>
              <a:pPr>
                <a:defRPr/>
              </a:pPr>
              <a:t>19.03.2026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68588" y="509588"/>
            <a:ext cx="453548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267" y="3228896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3A8C8B-C033-A447-BFA8-8E1347D688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6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DA9FB-46FD-3AC8-83A7-F70938F47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9CF2A38-73C5-E2E1-43CD-0D275026E4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985C631-5BAD-4470-2334-FBAEFAF56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48B6D44-E2CC-E403-A0AF-7FD6402193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095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5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94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3A8C8B-C033-A447-BFA8-8E1347D6885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34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68588" y="509588"/>
            <a:ext cx="453548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ea typeface="ＭＳ Ｐゴシック" charset="-128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C7E978-11E4-BB4B-9CC9-5F082A2A8058}" type="slidenum">
              <a:rPr lang="de-DE">
                <a:latin typeface="Arial" pitchFamily="4" charset="0"/>
              </a:rPr>
              <a:pPr/>
              <a:t>20</a:t>
            </a:fld>
            <a:endParaRPr lang="de-DE">
              <a:latin typeface="Arial" pitchFamily="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9" y="1865314"/>
            <a:ext cx="9085262" cy="12890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6" y="3403602"/>
            <a:ext cx="7481888" cy="1535113"/>
          </a:xfrm>
        </p:spPr>
        <p:txBody>
          <a:bodyPr/>
          <a:lstStyle>
            <a:lvl1pPr marL="0" indent="0" algn="ctr">
              <a:buNone/>
              <a:defRPr/>
            </a:lvl1pPr>
            <a:lvl2pPr marL="457158" indent="0" algn="ctr">
              <a:buNone/>
              <a:defRPr/>
            </a:lvl2pPr>
            <a:lvl3pPr marL="914314" indent="0" algn="ctr">
              <a:buNone/>
              <a:defRPr/>
            </a:lvl3pPr>
            <a:lvl4pPr marL="1371471" indent="0" algn="ctr">
              <a:buNone/>
              <a:defRPr/>
            </a:lvl4pPr>
            <a:lvl5pPr marL="1828628" indent="0" algn="ctr">
              <a:buNone/>
              <a:defRPr/>
            </a:lvl5pPr>
            <a:lvl6pPr marL="2285785" indent="0" algn="ctr">
              <a:buNone/>
              <a:defRPr/>
            </a:lvl6pPr>
            <a:lvl7pPr marL="2742943" indent="0" algn="ctr">
              <a:buNone/>
              <a:defRPr/>
            </a:lvl7pPr>
            <a:lvl8pPr marL="3200099" indent="0" algn="ctr">
              <a:buNone/>
              <a:defRPr/>
            </a:lvl8pPr>
            <a:lvl9pPr marL="3657257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EE144-14EB-7E47-9F81-A3B7A1BBCE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00A5-79F7-B648-90BC-328C340ED2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16827" y="533400"/>
            <a:ext cx="2270125" cy="48069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1691" y="533400"/>
            <a:ext cx="6662736" cy="48069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9ECA-70EC-4A49-A461-C44984325E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1DE55-EC0E-BC4D-93D8-4C3F049492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2" y="3860802"/>
            <a:ext cx="9085264" cy="1192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2" y="2546351"/>
            <a:ext cx="9085264" cy="13144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8" indent="0">
              <a:buNone/>
              <a:defRPr sz="1800"/>
            </a:lvl2pPr>
            <a:lvl3pPr marL="914314" indent="0">
              <a:buNone/>
              <a:defRPr sz="1600"/>
            </a:lvl3pPr>
            <a:lvl4pPr marL="1371471" indent="0">
              <a:buNone/>
              <a:defRPr sz="1400"/>
            </a:lvl4pPr>
            <a:lvl5pPr marL="1828628" indent="0">
              <a:buNone/>
              <a:defRPr sz="1400"/>
            </a:lvl5pPr>
            <a:lvl6pPr marL="2285785" indent="0">
              <a:buNone/>
              <a:defRPr sz="1400"/>
            </a:lvl6pPr>
            <a:lvl7pPr marL="2742943" indent="0">
              <a:buNone/>
              <a:defRPr sz="1400"/>
            </a:lvl7pPr>
            <a:lvl8pPr marL="3200099" indent="0">
              <a:buNone/>
              <a:defRPr sz="1400"/>
            </a:lvl8pPr>
            <a:lvl9pPr marL="3657257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0352-AA06-1A4B-A2A2-E9661C192C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1690" y="1735139"/>
            <a:ext cx="4465637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9726" y="1735139"/>
            <a:ext cx="4467225" cy="3605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6CB3E-F878-A84E-A9EC-5C850A3AAE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9" y="241300"/>
            <a:ext cx="9618662" cy="10001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344613"/>
            <a:ext cx="4722812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1905001"/>
            <a:ext cx="4722812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344613"/>
            <a:ext cx="4724400" cy="560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3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7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1905001"/>
            <a:ext cx="4724400" cy="3460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68AC-B5FF-F34D-A1C7-D1FB084765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8E444-7B81-554C-83F7-6F4FD87D890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511B0-0273-4F44-87D1-4857308FADC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239715"/>
            <a:ext cx="3516312" cy="1017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239715"/>
            <a:ext cx="5975350" cy="51260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257300"/>
            <a:ext cx="3516312" cy="41084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E37D6-D17A-BE4A-9AF6-EEE4A3E9BE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4205290"/>
            <a:ext cx="6413500" cy="496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536576"/>
            <a:ext cx="6413500" cy="3605213"/>
          </a:xfrm>
        </p:spPr>
        <p:txBody>
          <a:bodyPr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4" indent="0">
              <a:buNone/>
              <a:defRPr sz="2400"/>
            </a:lvl3pPr>
            <a:lvl4pPr marL="1371471" indent="0">
              <a:buNone/>
              <a:defRPr sz="2000"/>
            </a:lvl4pPr>
            <a:lvl5pPr marL="1828628" indent="0">
              <a:buNone/>
              <a:defRPr sz="2000"/>
            </a:lvl5pPr>
            <a:lvl6pPr marL="2285785" indent="0">
              <a:buNone/>
              <a:defRPr sz="2000"/>
            </a:lvl6pPr>
            <a:lvl7pPr marL="2742943" indent="0">
              <a:buNone/>
              <a:defRPr sz="2000"/>
            </a:lvl7pPr>
            <a:lvl8pPr marL="3200099" indent="0">
              <a:buNone/>
              <a:defRPr sz="2000"/>
            </a:lvl8pPr>
            <a:lvl9pPr marL="3657257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4702176"/>
            <a:ext cx="6413500" cy="704850"/>
          </a:xfrm>
        </p:spPr>
        <p:txBody>
          <a:bodyPr/>
          <a:lstStyle>
            <a:lvl1pPr marL="0" indent="0">
              <a:buNone/>
              <a:defRPr sz="1400"/>
            </a:lvl1pPr>
            <a:lvl2pPr marL="457158" indent="0">
              <a:buNone/>
              <a:defRPr sz="1200"/>
            </a:lvl2pPr>
            <a:lvl3pPr marL="914314" indent="0">
              <a:buNone/>
              <a:defRPr sz="1000"/>
            </a:lvl3pPr>
            <a:lvl4pPr marL="1371471" indent="0">
              <a:buNone/>
              <a:defRPr sz="900"/>
            </a:lvl4pPr>
            <a:lvl5pPr marL="1828628" indent="0">
              <a:buNone/>
              <a:defRPr sz="900"/>
            </a:lvl5pPr>
            <a:lvl6pPr marL="2285785" indent="0">
              <a:buNone/>
              <a:defRPr sz="900"/>
            </a:lvl6pPr>
            <a:lvl7pPr marL="2742943" indent="0">
              <a:buNone/>
              <a:defRPr sz="900"/>
            </a:lvl7pPr>
            <a:lvl8pPr marL="3200099" indent="0">
              <a:buNone/>
              <a:defRPr sz="900"/>
            </a:lvl8pPr>
            <a:lvl9pPr marL="3657257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41800-C911-1C40-8DF0-7B5E1BF9C1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533401"/>
            <a:ext cx="9085262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735139"/>
            <a:ext cx="90852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1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0" y="5473700"/>
            <a:ext cx="3386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59689" y="5473700"/>
            <a:ext cx="2227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EAB06EA-C625-3742-984C-B6D3E8C57B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1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31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47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62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36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521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67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5835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3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4571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/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FC7707-8CD1-5D1A-D61B-0049DFCA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6BE1D58-A1A6-AE07-9AFF-1ACB504C2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E05C968-6073-2D02-DAE9-7462187E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7450" y="3730287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33,</a:t>
            </a:r>
            <a:r>
              <a:rPr lang="de-DE" sz="3200" b="1" baseline="30000" dirty="0">
                <a:solidFill>
                  <a:srgbClr val="676764"/>
                </a:solidFill>
              </a:rPr>
              <a:t>32 €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E850A78-8C5C-AEB5-F8BD-4E6B178CA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136" y="307555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7DB0FE4-27B2-BD82-9FC8-FA07F43B3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1FCA8A3-92AD-A794-EABB-33C9AA04C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354" y="2817100"/>
            <a:ext cx="144538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97 €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17AD89-E221-50ED-8EFD-A94BC3E2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0583" y="343559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259,40 €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190101-94B4-C4DE-6CCC-270083E18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0743" y="288843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6000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1FCBA17-1D74-0850-ED80-1BD9A7FAE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0E14BB8-C374-F605-4D47-62B97AECE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682" y="349299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DDACDEF-DFC5-EF10-AD19-85B2B016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356" y="310624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47DF648-E634-668F-A0F7-36D411514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69" y="3979082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97F1CD9-AF36-00B1-222C-6C9D47A6F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4371377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20,00 €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EF0D34B-BEBD-C5D6-C642-E80B9AFA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423" y="4588290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79,95 €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4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2569B3E-AFD2-DE14-FF3D-6EB3020EB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0C40248-6D2E-2A26-2B46-AB35E64D1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0179" y="315390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E53CC5F-BF40-0F6E-F32C-1564DD12C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853" y="276715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CD0967-0383-99CA-ECDE-0837607E8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0884" y="3640277"/>
            <a:ext cx="1778051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39,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30BFF8-8EBA-712C-A484-5120A0E37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8815" y="4032572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49,99 €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40244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50731-ADF4-E1D3-F95E-589B08D2C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07E095F6-2661-87B4-5657-DE70508793FA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119D235-BA21-B0D1-421E-57FE7FD49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981AC50-7948-1435-3A3D-B7A9E214D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734F999-40C9-71DD-0FEC-79F2A6497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921" y="3835391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42 €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F94E562-AF48-335E-8242-055DFF85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3749" y="3147566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2964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86E69D-3E77-1845-AA40-2330729B5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307D4D-6538-9F56-27A5-C42AA76C0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813" y="2545965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59 €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78DB46-B08A-2554-296D-5A210CE4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062" y="3148157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205,90 €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426EB04-F884-08CF-0230-69C6F64C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7961" y="2607521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92816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EDAECD-A7B2-B2E8-88F1-2B2037B04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B9CB2C-70EA-7782-5414-F73C92520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703" y="371089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882EE38-B357-1C99-8B31-6371FE8F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7377" y="332414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73B3652-410B-80D3-75F5-4CD55CE3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5591" y="4222861"/>
            <a:ext cx="1969088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15,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EFB3F0-E4FB-4432-D67C-8D83A2817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535" y="4615156"/>
            <a:ext cx="1171154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355249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7F138-F274-F1D0-FD66-50E8D858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439E576-F928-18F3-E2C7-F2170DF93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C4AD395-2065-75FA-00CB-D44DE5CF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512" y="2787526"/>
            <a:ext cx="18120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21,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8CE49DF-1348-DD4F-A007-5414BB8A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337432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956,09 €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894E22-28C0-4D3E-A61E-8886E42F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9684" y="2849082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49501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85C0F7-0534-6620-A8A5-085A0FFF5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B9C8C17-CF85-2633-B2B9-7815A2F2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47" y="3892217"/>
            <a:ext cx="175964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8,</a:t>
            </a:r>
            <a:r>
              <a:rPr lang="de-DE" sz="3200" b="1" baseline="30000" dirty="0">
                <a:solidFill>
                  <a:srgbClr val="676764"/>
                </a:solidFill>
              </a:rPr>
              <a:t>58 €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A4243AB-72C9-A3CB-4BBF-AFFEA5F35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39192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0F817-E2E5-637D-53F8-162CA0AAE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C82E155-2372-F11C-FD25-A1777C172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6BFC612-86D9-EB91-4CA4-CCBB52B2D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314" y="2611255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30,</a:t>
            </a:r>
            <a:r>
              <a:rPr lang="de-DE" sz="3200" b="1" baseline="30000" dirty="0">
                <a:solidFill>
                  <a:srgbClr val="676764"/>
                </a:solidFill>
              </a:rPr>
              <a:t>48 €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D90F0E6-F2A7-E74E-F6EF-03A8F7CF2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106" y="317860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203,20 €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1C3B4CD-1AEE-A5E6-A642-9A4045E32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3163" y="2672811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139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A1BA621-36EE-8364-00C0-16F7D8BA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9DC51F-CC67-26BD-B441-02922E690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3117" y="3660559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F3ECA64-DA08-4C2C-092C-11318665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791" y="3273811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CEDD0C8-77D6-814B-AE13-3D0EA13EC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1263" y="4165646"/>
            <a:ext cx="1790954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7,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D118B8-1B0A-BD3C-0BF2-BC7101ED1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4557941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66430A8-09E0-9188-65B3-EC02BDA6D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399" y="4788879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263,00 €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D5897-1489-3CCE-CA82-4D0A3C1EB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E93768AF-BC05-241F-77A5-0D41328DA658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11D832-F4C8-D60D-F74C-8CFC01734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0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029AB85-31A2-EA5C-3831-0F18EFD5B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5231D5-3100-DB27-AECF-680132E22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528" y="3903753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12,</a:t>
            </a:r>
            <a:r>
              <a:rPr lang="de-DE" sz="3200" b="1" baseline="30000" dirty="0">
                <a:solidFill>
                  <a:srgbClr val="676764"/>
                </a:solidFill>
              </a:rPr>
              <a:t>42 €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4C1E285-BB85-C381-B567-FEBEAD3F9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433" y="452919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828,00 €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2D9774-598A-1ACD-1754-49414E42C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8495" y="321957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7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2CCD2-415C-3D3D-D8C5-A6BB850B1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CFF8305-A370-887B-26B3-A5CB3223E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BF3D58C-9034-09ED-E108-ED454E1E8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7077" y="3869397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19,</a:t>
            </a:r>
            <a:r>
              <a:rPr lang="de-DE" sz="3200" b="1" baseline="30000" dirty="0">
                <a:solidFill>
                  <a:srgbClr val="676764"/>
                </a:solidFill>
              </a:rPr>
              <a:t>78 €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E9398B-C65F-48C5-F61B-B4806A582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4479" y="3223924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8813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AF46-B5BF-610C-9F65-BACB939C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637E34-883B-1576-7616-684A46203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D243AC9-4C4F-A205-FA52-2ADD780F3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677" y="3860372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10,</a:t>
            </a:r>
            <a:r>
              <a:rPr lang="de-DE" sz="3200" b="1" baseline="30000" dirty="0">
                <a:solidFill>
                  <a:srgbClr val="676764"/>
                </a:solidFill>
              </a:rPr>
              <a:t>37 €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3B3E1CB-6656-573E-D21E-281911B9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1393" y="4485814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207,40 €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1BEE8C-AA2A-A9D9-ACB9-69B5AA78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471" y="3181231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8286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8B83B-DCE3-1D31-3C86-3203B6E43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8A0B10C-F4AB-F4B8-3AA2-14A726831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CF0B4EC-3549-4F9C-9A5C-B55A1637E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2052" y="2382186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F5F8227-E9FA-FC15-4E6C-14898D79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726" y="1995438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96D3F2-8100-C7C2-ECDC-293A56D24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279" y="2139454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6,</a:t>
            </a:r>
            <a:r>
              <a:rPr lang="de-DE" sz="3200" b="1" baseline="30000" dirty="0">
                <a:solidFill>
                  <a:srgbClr val="676764"/>
                </a:solidFill>
              </a:rPr>
              <a:t>69 €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7D202B7-0FDB-069C-F996-E5E38874F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2132" y="2531749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8,42 €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BED236F-084D-AF51-AA6C-D8366CE00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2176" y="276489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334,50 €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1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44D9E-9E05-8DF8-D52A-5493CCF78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6339E2F-734E-935A-31CC-53FAE3891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F7EF101-92C3-63E3-E5D4-BFEAB22A5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2751" y="3393917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FE6C825-EFDB-4B8E-4468-2358CFE98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425" y="3007169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6594117-7042-8327-9E85-51B014BD1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6075" y="3867039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23,</a:t>
            </a:r>
            <a:r>
              <a:rPr lang="de-DE" sz="3200" b="1" baseline="30000" dirty="0">
                <a:solidFill>
                  <a:srgbClr val="676764"/>
                </a:solidFill>
              </a:rPr>
              <a:t>89 €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4CA0220-157B-41C7-7E0B-3E5F88BF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807" y="425933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29,95 €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40368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7E17F5-078F-2FF3-584D-162CDE3F7A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EE02EBA-708B-308A-5504-1149EB0A1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3FDC79E-8E16-3BCD-2CCE-A249E50F1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7752" y="4162764"/>
            <a:ext cx="1613480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92,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122037D-CE53-33C1-FD0F-9AD328CEB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727" y="3435598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85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8E7FB0E-48ED-D95D-6A14-731BE4C33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8A94E17C-365C-EB99-EB90-82799EB01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511" y="2773632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11,</a:t>
            </a:r>
            <a:r>
              <a:rPr lang="de-DE" sz="3200" b="1" baseline="30000" dirty="0">
                <a:solidFill>
                  <a:srgbClr val="676764"/>
                </a:solidFill>
              </a:rPr>
              <a:t>02 €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1DE44C-50CD-2725-5AA6-1EBA9D20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857" y="3344611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734,67 €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9AA002-A783-DFFC-0BA2-64520C3C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651" y="2804409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25997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61AB30B-F4A9-11A5-10E2-74BDF2D34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BF6E8A2-36B4-C13D-9C89-5DCFC2EC3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893" y="3606322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AD43221-AE0B-3851-0725-FFB92050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567" y="3219574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8C77F5-7090-F901-9F4B-F5544030F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2282" y="4158851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20,</a:t>
            </a:r>
            <a:r>
              <a:rPr lang="de-DE" sz="3200" b="1" baseline="30000" dirty="0">
                <a:solidFill>
                  <a:srgbClr val="676764"/>
                </a:solidFill>
              </a:rPr>
              <a:t>39 €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1C33BB5-766F-D099-1D54-9030F2C3B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623" y="455114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25,50 €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DEF4475-2C44-0749-97FC-2EA20429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489" y="4731742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407,80 €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59B6E-875D-AF7E-7297-5F22E69E3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28491968-59E9-3A9C-9EC0-BC4C9C2C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3925" y="2563313"/>
            <a:ext cx="1782936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14,</a:t>
            </a:r>
            <a:r>
              <a:rPr lang="de-DE" sz="3200" b="1" baseline="30000" dirty="0">
                <a:solidFill>
                  <a:srgbClr val="676764"/>
                </a:solidFill>
              </a:rPr>
              <a:t>99 €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1D9B9F0-8E2C-574E-9D2A-8898AC72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7876" y="3163165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599,60 € pro 1.000 g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07DFDB0-A98A-3EA9-BA2A-1FD6F31A2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6647" y="2594090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8739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C1D50EC-31B1-FB03-0F5D-34AF5AC86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636F04F-1C7F-C0F6-B7A9-443FDAE8F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254" y="3429985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08AC0-ACCF-9CF2-8B84-C98AF44B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928" y="3043237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20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6360B5B-0DF5-B6F4-9627-F203B1F4D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431" y="3907399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16,</a:t>
            </a:r>
            <a:r>
              <a:rPr lang="de-DE" sz="3200" b="1" baseline="30000" dirty="0">
                <a:solidFill>
                  <a:srgbClr val="676764"/>
                </a:solidFill>
              </a:rPr>
              <a:t>49 €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067955-CDD7-5C6F-15FD-04748BBC5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783" y="4299694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20,65 €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</p:spTree>
    <p:extLst>
      <p:ext uri="{BB962C8B-B14F-4D97-AF65-F5344CB8AC3E}">
        <p14:creationId xmlns:p14="http://schemas.microsoft.com/office/powerpoint/2010/main" val="18694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51A1E-961B-E8EA-F17B-9979D96F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Bild 9" descr="gl-ppt-printshop-jan-mit3.jpg">
            <a:extLst>
              <a:ext uri="{FF2B5EF4-FFF2-40B4-BE49-F238E27FC236}">
                <a16:creationId xmlns:a16="http://schemas.microsoft.com/office/drawing/2014/main" id="{FDA30805-870A-B304-367B-576765A58FF5}"/>
              </a:ext>
            </a:extLst>
          </p:cNvPr>
          <p:cNvSpPr>
            <a:spLocks noChangeAspect="1"/>
          </p:cNvSpPr>
          <p:nvPr/>
        </p:nvSpPr>
        <p:spPr bwMode="auto">
          <a:xfrm>
            <a:off x="9525" y="0"/>
            <a:ext cx="10679113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2FD568-2F79-C20E-F0D2-F0C07597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363AA8D-EE86-F7B1-324A-19A9E0C17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A8128FE-81CD-7E26-12EB-ACDFD645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90" y="4031942"/>
            <a:ext cx="160043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60 €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08E550C-E46D-BCB3-3AA6-6C2738B44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441" y="4616718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1.360,00 €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2692B6F-DA6B-384B-6134-DC8854DD0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503" y="3363590"/>
            <a:ext cx="100811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Unser</a:t>
            </a:r>
          </a:p>
          <a:p>
            <a:pPr algn="ctr"/>
            <a:r>
              <a:rPr lang="de-DE" b="1" baseline="30000" dirty="0">
                <a:solidFill>
                  <a:schemeClr val="bg1"/>
                </a:solidFill>
              </a:rPr>
              <a:t>Preis</a:t>
            </a:r>
          </a:p>
        </p:txBody>
      </p:sp>
    </p:spTree>
    <p:extLst>
      <p:ext uri="{BB962C8B-B14F-4D97-AF65-F5344CB8AC3E}">
        <p14:creationId xmlns:p14="http://schemas.microsoft.com/office/powerpoint/2010/main" val="15231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B3B24F3-5EBD-B6A7-B794-370678CD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" y="1270"/>
            <a:ext cx="10686288" cy="600456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A0E1B9B-D676-0C3F-392E-81A28D080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651" y="3534314"/>
            <a:ext cx="873770" cy="30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sparen!</a:t>
            </a:r>
            <a:endParaRPr lang="de-DE" sz="1200" b="1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FA55D2E-6AEC-B790-C066-4DAE7BE9E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325" y="3147566"/>
            <a:ext cx="1593850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</a:rPr>
              <a:t>19</a:t>
            </a:r>
            <a:r>
              <a:rPr lang="de-DE" sz="1800" b="1" dirty="0">
                <a:solidFill>
                  <a:schemeClr val="bg1"/>
                </a:solidFill>
              </a:rPr>
              <a:t>%</a:t>
            </a:r>
            <a:endParaRPr lang="de-DE" sz="3200" b="1" baseline="300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3CD2D9D-8EAC-9567-8ED6-E6CB505B8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49" y="3999741"/>
            <a:ext cx="1706639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3600" b="1" dirty="0">
                <a:solidFill>
                  <a:srgbClr val="676764"/>
                </a:solidFill>
              </a:rPr>
              <a:t>13,</a:t>
            </a:r>
            <a:r>
              <a:rPr lang="de-DE" sz="3200" b="1" baseline="30000" dirty="0">
                <a:solidFill>
                  <a:srgbClr val="676764"/>
                </a:solidFill>
              </a:rPr>
              <a:t>19 €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62EADD8-61C4-C231-2F0C-66EA22398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2551" y="4392036"/>
            <a:ext cx="1206500" cy="24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5" rIns="91432" bIns="45715">
            <a:prstTxWarp prst="textNoShape">
              <a:avLst/>
            </a:prstTxWarp>
            <a:spAutoFit/>
          </a:bodyPr>
          <a:lstStyle/>
          <a:p>
            <a:r>
              <a:rPr lang="de-DE" sz="1000" b="1" strike="sngStrik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16,45 €</a:t>
            </a:r>
            <a:r>
              <a:rPr lang="de-DE" sz="1000" b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3DB26E-3422-FCFF-72CA-677F97E1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2471" y="4587726"/>
            <a:ext cx="1323206" cy="2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5" rIns="91432" bIns="45715">
            <a:prstTxWarp prst="textNoShape">
              <a:avLst/>
            </a:prstTxWarp>
            <a:spAutoFit/>
          </a:bodyPr>
          <a:lstStyle/>
          <a:p>
            <a:pPr algn="r"/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1.319,00 € pro 1.000 ml</a:t>
            </a:r>
            <a:endParaRPr lang="de-DE" sz="8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8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Benutzerdefiniert</PresentationFormat>
  <Paragraphs>98</Paragraphs>
  <Slides>27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ＭＳ Ｐゴシック</vt:lpstr>
      <vt:lpstr>Arial</vt:lpstr>
      <vt:lpstr>Calibri</vt:lpstr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Rosanna Viggiani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Rosanna Viggiani</dc:creator>
  <cp:lastModifiedBy>Cicek Efe</cp:lastModifiedBy>
  <cp:revision>1026</cp:revision>
  <cp:lastPrinted>2024-12-11T13:49:52Z</cp:lastPrinted>
  <dcterms:created xsi:type="dcterms:W3CDTF">2018-01-25T12:02:25Z</dcterms:created>
  <dcterms:modified xsi:type="dcterms:W3CDTF">2026-03-19T08:35:25Z</dcterms:modified>
</cp:coreProperties>
</file>