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269" r:id="rId21"/>
    <p:sldId id="394" r:id="rId22"/>
    <p:sldId id="320" r:id="rId23"/>
    <p:sldId id="389" r:id="rId24"/>
    <p:sldId id="390" r:id="rId25"/>
    <p:sldId id="391" r:id="rId26"/>
    <p:sldId id="392" r:id="rId27"/>
    <p:sldId id="393" r:id="rId28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60" d="100"/>
          <a:sy n="160" d="100"/>
        </p:scale>
        <p:origin x="756" y="416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19.03.2026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19.03.2026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20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FC7707-8CD1-5D1A-D61B-0049DFCA3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6BE1D58-A1A6-AE07-9AFF-1ACB504C2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882" y="325724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556" y="287049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450" y="3730287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28,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599" y="413039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33,32 €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DB0FE4-27B2-BD82-9FC8-FA07F43B3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077" y="31022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27155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928" y="2817100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186" y="320939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17AD89-E221-50ED-8EFD-A94BC3E2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583" y="343559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223,80 €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1FCBA17-1D74-0850-ED80-1BD9A7FAE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682" y="349299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356" y="310624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69" y="3979082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37137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20,00 €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F0D34B-BEBD-C5D6-C642-E80B9AFA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23" y="458829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86,95 €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2569B3E-AFD2-DE14-FF3D-6EB3020EB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505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179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884" y="3640277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43,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815" y="403257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19D235-BA21-B0D1-421E-57FE7FD4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81AC50-7948-1435-3A3D-B7A9E214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635" y="332956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4309" y="294281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921" y="383539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783" y="422768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10,42 €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86E69D-3E77-1845-AA40-2330729B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6BCE4D-FD97-5105-B68F-9B05D40E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489" y="28017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132878-0A37-B8BF-9474-1AC622EB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163" y="24150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307D4D-6538-9F56-27A5-C42AA76C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813" y="2545965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99A7C2-B3F8-C6BD-3EAE-84D76A396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647" y="293826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20,59 €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78DB46-B08A-2554-296D-5A210CE4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062" y="314815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178,90 €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EDAECD-A7B2-B2E8-88F1-2B2037B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703" y="371089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377" y="332414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591" y="4211139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535" y="4603434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39E576-F928-18F3-E2C7-F2170DF9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42" y="303025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416" y="264351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512" y="2787526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178" y="3179821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CE49DF-1348-DD4F-A007-5414BB8A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337432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825,65 €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085C0F7-0534-6620-A8A5-085A0FFF5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921" y="339025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6595" y="300350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47" y="3892217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427" y="428451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8,58 €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82E155-2372-F11C-FD25-A1777C172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077" y="286708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248034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314" y="2611255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24,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300355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30,48 €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90F0E6-F2A7-E74E-F6EF-03A8F7CF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106" y="317860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163,93 €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A1BA621-36EE-8364-00C0-16F7D8BA5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117" y="366055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791" y="327381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263" y="416564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11" y="455794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6430A8-09E0-9188-65B3-EC02BDA6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399" y="478887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286,33 €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5897-1489-3CCE-CA82-4D0A3C1E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E93768AF-BC05-241F-77A5-0D41328DA658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11D832-F4C8-D60D-F74C-8CFC0173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029AB85-31A2-EA5C-3831-0F18EFD5B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530" y="341110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204" y="302436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528" y="3903753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29604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12,42 €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C1E285-BB85-C381-B567-FEBEAD3F9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619" y="452919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719,33 €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CCD2-415C-3D3D-D8C5-A6BB850B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CFF8305-A370-887B-26B3-A5CB3223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74F1DA-3F92-C709-BFBD-FEB30CDD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753" y="33804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300812-03C9-9549-8697-C5EB6F30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427" y="29936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F3D58C-9034-09ED-E108-ED454E1E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077" y="3853557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EF2DC8-45B6-BF14-615B-D287BADE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124" y="424585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19,78 €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881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AF46-B5BF-610C-9F65-BACB939C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D637E34-883B-1576-7616-684A46203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6991D83-DE5B-6543-2C12-851BB2B7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353" y="33872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33A9C3-9918-31B0-E40C-466FFF6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027" y="30005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243AC9-4C4F-A205-FA52-2ADD780F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677" y="3860372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43943A-01F9-71D9-C960-17F45F28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25266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10,37 €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B3E1CB-6656-573E-D21E-281911B9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447" y="448581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179,80 €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B83B-DCE3-1D31-3C86-3203B6E4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8A0B10C-F4AB-F4B8-3AA2-14A726831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F0B4EC-3549-4F9C-9A5C-B55A1637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2052" y="238218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5F8227-E9FA-FC15-4E6C-14898D79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1726" y="199543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96D3F2-8100-C7C2-ECDC-293A56D2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279" y="2139454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D202B7-0FDB-069C-F996-E5E38874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132" y="253174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8,42 €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236F-084D-AF51-AA6C-D8366CE0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176" y="276489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364,50 €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44D9E-9E05-8DF8-D52A-5493CCF78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6339E2F-734E-935A-31CC-53FAE389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F7EF101-92C3-63E3-E5D4-BFEAB22A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944" y="339391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E6C825-EFDB-4B8E-4468-2358CFE98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5618" y="300716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594117-7042-8327-9E85-51B014BD1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075" y="386703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25,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CA0220-157B-41C7-7E0B-3E5F88BF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807" y="425933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0368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17F5-078F-2FF3-584D-162CDE3F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EE02EBA-708B-308A-5504-1149EB0A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C2A645-E427-3203-4ABD-68CEA022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428" y="368465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716D18-9219-A7EF-65B3-AF25697B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102" y="329790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FDC79E-8E16-3BCD-2CCE-A249E50F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752" y="415777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80,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DDDBF0-B46C-BBC7-882A-3B901EF7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4799" y="455007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92,99 €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85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8E7FB0E-48ED-D95D-6A14-731BE4C33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013" y="299270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260596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799" y="277363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591" y="3165236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11,02 €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857" y="334461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592,67 €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61AB30B-F4A9-11A5-10E2-74BDF2D3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93" y="360632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567" y="321957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12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282" y="415885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22,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623" y="455114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EF4475-2C44-0749-97FC-2EA20429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489" y="473174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443,80 €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59B6E-875D-AF7E-7297-5F22E69E3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87" y="281914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661" y="243239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925" y="256331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584" y="295560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D9B9F0-8E2C-574E-9D2A-8898AC72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876" y="316316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519,60 €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1D50EC-31B1-FB03-0F5D-34AF5AC86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254" y="342998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928" y="304323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431" y="3907399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783" y="429969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20,65 €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2FD568-2F79-C20E-F0D2-F0C075977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363AA8D-EE86-F7B1-324A-19A9E0C17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625" y="352380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299" y="313706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90" y="4031942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42423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13,60 €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8E550C-E46D-BCB3-3AA6-6C2738B4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6167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1.149,00 €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3B24F3-5EBD-B6A7-B794-370678CD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470" y="353431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144" y="314756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49" y="3999741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439203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3DB26E-3422-FCFF-72CA-677F97E1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471" y="458772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1.389,00 €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Benutzerdefiniert</PresentationFormat>
  <Paragraphs>112</Paragraphs>
  <Slides>27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1023</cp:revision>
  <cp:lastPrinted>2024-12-11T13:49:52Z</cp:lastPrinted>
  <dcterms:created xsi:type="dcterms:W3CDTF">2018-01-25T12:02:25Z</dcterms:created>
  <dcterms:modified xsi:type="dcterms:W3CDTF">2026-03-19T08:27:52Z</dcterms:modified>
</cp:coreProperties>
</file>