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94" r:id="rId22"/>
    <p:sldId id="320" r:id="rId23"/>
    <p:sldId id="389" r:id="rId24"/>
    <p:sldId id="390" r:id="rId25"/>
    <p:sldId id="391" r:id="rId26"/>
    <p:sldId id="392" r:id="rId27"/>
    <p:sldId id="393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FC7707-8CD1-5D1A-D61B-0049DFCA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BE1D58-A1A6-AE07-9AFF-1ACB504C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82" y="325724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556" y="287049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50" y="373028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41303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33,32 €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DB0FE4-27B2-BD82-9FC8-FA07F43B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310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71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378" y="2817100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86" y="32093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4355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185,80 €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FCBA17-1D74-0850-ED80-1BD9A7FA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82" y="34929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356" y="31062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69" y="397908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37137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458829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71,95 €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569B3E-AFD2-DE14-FF3D-6EB3020E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179" y="315390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853" y="276715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26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84" y="3640277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815" y="403257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19D235-BA21-B0D1-421E-57FE7FD4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81AC50-7948-1435-3A3D-B7A9E214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635" y="33295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309" y="29428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383539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276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86E69D-3E77-1845-AA40-2330729B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278893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595" y="240218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3" y="2545965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293826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78DB46-B08A-2554-296D-5A210CE4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062" y="31481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147,90 €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EDAECD-A7B2-B2E8-88F1-2B2037B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03" y="37108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377" y="33241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4215046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543" y="4607341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39E576-F928-18F3-E2C7-F2170DF9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461" y="30433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135" y="26566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512" y="2787526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178" y="3179821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37432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686,52 €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85C0F7-0534-6620-A8A5-085A0FFF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921" y="3390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595" y="3003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47" y="38922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18 €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2845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82E155-2372-F11C-FD25-A1777C17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28670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4803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14" y="261125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00355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30,48 €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106" y="317860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131,93 €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1BA621-36EE-8364-00C0-16F7D8BA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17" y="36605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91" y="32738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63" y="416564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557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6430A8-09E0-9188-65B3-EC02BDA6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399" y="478887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239,67 €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11D832-F4C8-D60D-F74C-8CFC0173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29AB85-31A2-EA5C-3831-0F18EFD5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204" y="33689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878" y="29821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28" y="3903753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419" y="42960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1E285-BB85-C381-B567-FEBEAD3F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291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FF8305-A370-887B-26B3-A5CB3223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53" y="33804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27" y="29936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077" y="38535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24" y="42458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19,78 €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637E34-883B-1576-7616-684A4620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53" y="3387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27" y="3000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77" y="386037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2526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44858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0B10C-F4AB-F4B8-3AA2-14A72683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052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726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9" y="2139454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2" y="253174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176" y="276489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D9E-9E05-8DF8-D52A-5493CCF7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339E2F-734E-935A-31CC-53FAE389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7EF101-92C3-63E3-E5D4-BFEAB22A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3939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E6C825-EFDB-4B8E-4468-2358CFE9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425" y="30071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94117-7042-8327-9E85-51B014BD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75" y="386703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CA0220-157B-41C7-7E0B-3E5F88BF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807" y="42593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0368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E02EBA-708B-308A-5504-1149EB0A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28" y="36846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102" y="32979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752" y="415777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791" y="45500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8E7FB0E-48ED-D95D-6A14-731BE4C3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927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6059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9" y="277363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591" y="316523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11,02 €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57" y="33446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AB30B-F4A9-11A5-10E2-74BDF2D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93" y="36063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32195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82" y="415885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551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EF4475-2C44-0749-97FC-2EA20429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489" y="473174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59B6E-875D-AF7E-7297-5F22E69E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87" y="28191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661" y="24323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25" y="256331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584" y="29556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876" y="316316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431,60 €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1D50EC-31B1-FB03-0F5D-34AF5AC86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254" y="342998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28" y="304323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31" y="3907399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996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2FD568-2F79-C20E-F0D2-F0C07597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63AA8D-EE86-F7B1-324A-19A9E0C1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299" y="35238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973" y="31370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90" y="403194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79" y="442423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13,60 €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46167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3B24F3-5EBD-B6A7-B794-370678CD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51" y="353431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325" y="314756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49" y="399974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3920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3DB26E-3422-FCFF-72CA-677F97E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112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1025</cp:revision>
  <cp:lastPrinted>2024-12-11T13:49:52Z</cp:lastPrinted>
  <dcterms:created xsi:type="dcterms:W3CDTF">2018-01-25T12:02:25Z</dcterms:created>
  <dcterms:modified xsi:type="dcterms:W3CDTF">2026-03-19T08:33:15Z</dcterms:modified>
</cp:coreProperties>
</file>