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8" r:id="rId2"/>
    <p:sldId id="379" r:id="rId3"/>
    <p:sldId id="335" r:id="rId4"/>
    <p:sldId id="282" r:id="rId5"/>
    <p:sldId id="336" r:id="rId6"/>
    <p:sldId id="387" r:id="rId7"/>
    <p:sldId id="347" r:id="rId8"/>
    <p:sldId id="354" r:id="rId9"/>
    <p:sldId id="374" r:id="rId10"/>
    <p:sldId id="281" r:id="rId11"/>
    <p:sldId id="365" r:id="rId12"/>
    <p:sldId id="366" r:id="rId13"/>
    <p:sldId id="368" r:id="rId14"/>
    <p:sldId id="388" r:id="rId15"/>
    <p:sldId id="348" r:id="rId16"/>
    <p:sldId id="369" r:id="rId17"/>
    <p:sldId id="375" r:id="rId18"/>
    <p:sldId id="381" r:id="rId19"/>
    <p:sldId id="357" r:id="rId20"/>
    <p:sldId id="394" r:id="rId21"/>
    <p:sldId id="269" r:id="rId22"/>
    <p:sldId id="320" r:id="rId23"/>
    <p:sldId id="389" r:id="rId24"/>
    <p:sldId id="390" r:id="rId25"/>
    <p:sldId id="391" r:id="rId26"/>
    <p:sldId id="393" r:id="rId27"/>
  </p:sldIdLst>
  <p:sldSz cx="10688638" cy="6007100"/>
  <p:notesSz cx="9872663" cy="679767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70">
          <p15:clr>
            <a:srgbClr val="A4A3A4"/>
          </p15:clr>
        </p15:guide>
        <p15:guide id="2" pos="6468">
          <p15:clr>
            <a:srgbClr val="A4A3A4"/>
          </p15:clr>
        </p15:guide>
        <p15:guide id="3" pos="22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FFFF"/>
    <a:srgbClr val="797978"/>
    <a:srgbClr val="A5D41D"/>
    <a:srgbClr val="B8D835"/>
    <a:srgbClr val="C1E26D"/>
    <a:srgbClr val="A4E339"/>
    <a:srgbClr val="CD09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211" autoAdjust="0"/>
    <p:restoredTop sz="94632"/>
  </p:normalViewPr>
  <p:slideViewPr>
    <p:cSldViewPr snapToObjects="1">
      <p:cViewPr>
        <p:scale>
          <a:sx n="120" d="100"/>
          <a:sy n="120" d="100"/>
        </p:scale>
        <p:origin x="2112" y="1176"/>
      </p:cViewPr>
      <p:guideLst>
        <p:guide orient="horz" pos="270"/>
        <p:guide pos="6468"/>
        <p:guide pos="2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92224" y="0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CED0B73-B043-374A-B7AF-723C5D34A126}" type="datetime1">
              <a:rPr lang="de-DE"/>
              <a:pPr>
                <a:defRPr/>
              </a:pPr>
              <a:t>21.04.2026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92224" y="6456612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05D4065-B5B3-3648-BEE4-465B3086B8E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8990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-84" charset="-128"/>
                <a:cs typeface="ＭＳ Ｐゴシック" pitchFamily="-8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592224" y="0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499EC63-7D0A-3E4D-B512-7A355E7D7176}" type="datetime1">
              <a:rPr lang="de-DE"/>
              <a:pPr>
                <a:defRPr/>
              </a:pPr>
              <a:t>21.04.2026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668588" y="509588"/>
            <a:ext cx="4535487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87267" y="3228896"/>
            <a:ext cx="789813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-84" charset="-128"/>
                <a:cs typeface="ＭＳ Ｐゴシック" pitchFamily="-8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592224" y="6456612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D3A8C8B-C033-A447-BFA8-8E1347D6885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0361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Geneva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DA9FB-46FD-3AC8-83A7-F70938F47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9CF2A38-73C5-E2E1-43CD-0D275026E4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985C631-5BAD-4470-2334-FBAEFAF566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48B6D44-E2CC-E403-A0AF-7FD6402193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9095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0939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668588" y="509588"/>
            <a:ext cx="4535487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>
              <a:ea typeface="ＭＳ Ｐゴシック" charset="-128"/>
            </a:endParaRPr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C7E978-11E4-BB4B-9CC9-5F082A2A8058}" type="slidenum">
              <a:rPr lang="de-DE">
                <a:latin typeface="Arial" pitchFamily="4" charset="0"/>
              </a:rPr>
              <a:pPr/>
              <a:t>5</a:t>
            </a:fld>
            <a:endParaRPr lang="de-DE">
              <a:latin typeface="Arial" pitchFamily="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054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1945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6349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668588" y="509588"/>
            <a:ext cx="4535487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>
              <a:ea typeface="ＭＳ Ｐゴシック" charset="-128"/>
            </a:endParaRPr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C7E978-11E4-BB4B-9CC9-5F082A2A8058}" type="slidenum">
              <a:rPr lang="de-DE">
                <a:latin typeface="Arial" pitchFamily="4" charset="0"/>
              </a:rPr>
              <a:pPr/>
              <a:t>21</a:t>
            </a:fld>
            <a:endParaRPr lang="de-DE">
              <a:latin typeface="Arial" pitchFamily="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054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689" y="1865314"/>
            <a:ext cx="9085262" cy="128905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3376" y="3403602"/>
            <a:ext cx="7481888" cy="1535113"/>
          </a:xfrm>
        </p:spPr>
        <p:txBody>
          <a:bodyPr/>
          <a:lstStyle>
            <a:lvl1pPr marL="0" indent="0" algn="ctr">
              <a:buNone/>
              <a:defRPr/>
            </a:lvl1pPr>
            <a:lvl2pPr marL="457158" indent="0" algn="ctr">
              <a:buNone/>
              <a:defRPr/>
            </a:lvl2pPr>
            <a:lvl3pPr marL="914314" indent="0" algn="ctr">
              <a:buNone/>
              <a:defRPr/>
            </a:lvl3pPr>
            <a:lvl4pPr marL="1371471" indent="0" algn="ctr">
              <a:buNone/>
              <a:defRPr/>
            </a:lvl4pPr>
            <a:lvl5pPr marL="1828628" indent="0" algn="ctr">
              <a:buNone/>
              <a:defRPr/>
            </a:lvl5pPr>
            <a:lvl6pPr marL="2285785" indent="0" algn="ctr">
              <a:buNone/>
              <a:defRPr/>
            </a:lvl6pPr>
            <a:lvl7pPr marL="2742943" indent="0" algn="ctr">
              <a:buNone/>
              <a:defRPr/>
            </a:lvl7pPr>
            <a:lvl8pPr marL="3200099" indent="0" algn="ctr">
              <a:buNone/>
              <a:defRPr/>
            </a:lvl8pPr>
            <a:lvl9pPr marL="3657257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EE144-14EB-7E47-9F81-A3B7A1BBCEA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700A5-79F7-B648-90BC-328C340ED29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616827" y="533400"/>
            <a:ext cx="2270125" cy="480695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01691" y="533400"/>
            <a:ext cx="6662736" cy="48069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09ECA-70EC-4A49-A461-C44984325E6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1DE55-EC0E-BC4D-93D8-4C3F049492B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2" y="3860802"/>
            <a:ext cx="9085264" cy="11922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2" y="2546351"/>
            <a:ext cx="9085264" cy="13144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8" indent="0">
              <a:buNone/>
              <a:defRPr sz="1800"/>
            </a:lvl2pPr>
            <a:lvl3pPr marL="914314" indent="0">
              <a:buNone/>
              <a:defRPr sz="1600"/>
            </a:lvl3pPr>
            <a:lvl4pPr marL="1371471" indent="0">
              <a:buNone/>
              <a:defRPr sz="1400"/>
            </a:lvl4pPr>
            <a:lvl5pPr marL="1828628" indent="0">
              <a:buNone/>
              <a:defRPr sz="1400"/>
            </a:lvl5pPr>
            <a:lvl6pPr marL="2285785" indent="0">
              <a:buNone/>
              <a:defRPr sz="1400"/>
            </a:lvl6pPr>
            <a:lvl7pPr marL="2742943" indent="0">
              <a:buNone/>
              <a:defRPr sz="1400"/>
            </a:lvl7pPr>
            <a:lvl8pPr marL="3200099" indent="0">
              <a:buNone/>
              <a:defRPr sz="1400"/>
            </a:lvl8pPr>
            <a:lvl9pPr marL="3657257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40352-AA06-1A4B-A2A2-E9661C192C2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01690" y="1735139"/>
            <a:ext cx="4465637" cy="3605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19726" y="1735139"/>
            <a:ext cx="4467225" cy="3605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6CB3E-F878-A84E-A9EC-5C850A3AAEE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9" y="241300"/>
            <a:ext cx="9618662" cy="10001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344613"/>
            <a:ext cx="4722812" cy="560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8" indent="0">
              <a:buNone/>
              <a:defRPr sz="2000" b="1"/>
            </a:lvl2pPr>
            <a:lvl3pPr marL="914314" indent="0">
              <a:buNone/>
              <a:defRPr sz="1800" b="1"/>
            </a:lvl3pPr>
            <a:lvl4pPr marL="1371471" indent="0">
              <a:buNone/>
              <a:defRPr sz="1600" b="1"/>
            </a:lvl4pPr>
            <a:lvl5pPr marL="1828628" indent="0">
              <a:buNone/>
              <a:defRPr sz="1600" b="1"/>
            </a:lvl5pPr>
            <a:lvl6pPr marL="2285785" indent="0">
              <a:buNone/>
              <a:defRPr sz="1600" b="1"/>
            </a:lvl6pPr>
            <a:lvl7pPr marL="2742943" indent="0">
              <a:buNone/>
              <a:defRPr sz="1600" b="1"/>
            </a:lvl7pPr>
            <a:lvl8pPr marL="3200099" indent="0">
              <a:buNone/>
              <a:defRPr sz="1600" b="1"/>
            </a:lvl8pPr>
            <a:lvl9pPr marL="3657257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1905001"/>
            <a:ext cx="4722812" cy="3460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29250" y="1344613"/>
            <a:ext cx="4724400" cy="560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8" indent="0">
              <a:buNone/>
              <a:defRPr sz="2000" b="1"/>
            </a:lvl2pPr>
            <a:lvl3pPr marL="914314" indent="0">
              <a:buNone/>
              <a:defRPr sz="1800" b="1"/>
            </a:lvl3pPr>
            <a:lvl4pPr marL="1371471" indent="0">
              <a:buNone/>
              <a:defRPr sz="1600" b="1"/>
            </a:lvl4pPr>
            <a:lvl5pPr marL="1828628" indent="0">
              <a:buNone/>
              <a:defRPr sz="1600" b="1"/>
            </a:lvl5pPr>
            <a:lvl6pPr marL="2285785" indent="0">
              <a:buNone/>
              <a:defRPr sz="1600" b="1"/>
            </a:lvl6pPr>
            <a:lvl7pPr marL="2742943" indent="0">
              <a:buNone/>
              <a:defRPr sz="1600" b="1"/>
            </a:lvl7pPr>
            <a:lvl8pPr marL="3200099" indent="0">
              <a:buNone/>
              <a:defRPr sz="1600" b="1"/>
            </a:lvl8pPr>
            <a:lvl9pPr marL="3657257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29250" y="1905001"/>
            <a:ext cx="4724400" cy="3460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868AC-B5FF-F34D-A1C7-D1FB0847658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8E444-7B81-554C-83F7-6F4FD87D890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511B0-0273-4F44-87D1-4857308FADC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239715"/>
            <a:ext cx="3516312" cy="1017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8300" y="239715"/>
            <a:ext cx="5975350" cy="51260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257300"/>
            <a:ext cx="3516312" cy="4108450"/>
          </a:xfrm>
        </p:spPr>
        <p:txBody>
          <a:bodyPr/>
          <a:lstStyle>
            <a:lvl1pPr marL="0" indent="0">
              <a:buNone/>
              <a:defRPr sz="1400"/>
            </a:lvl1pPr>
            <a:lvl2pPr marL="457158" indent="0">
              <a:buNone/>
              <a:defRPr sz="1200"/>
            </a:lvl2pPr>
            <a:lvl3pPr marL="914314" indent="0">
              <a:buNone/>
              <a:defRPr sz="1000"/>
            </a:lvl3pPr>
            <a:lvl4pPr marL="1371471" indent="0">
              <a:buNone/>
              <a:defRPr sz="900"/>
            </a:lvl4pPr>
            <a:lvl5pPr marL="1828628" indent="0">
              <a:buNone/>
              <a:defRPr sz="900"/>
            </a:lvl5pPr>
            <a:lvl6pPr marL="2285785" indent="0">
              <a:buNone/>
              <a:defRPr sz="900"/>
            </a:lvl6pPr>
            <a:lvl7pPr marL="2742943" indent="0">
              <a:buNone/>
              <a:defRPr sz="900"/>
            </a:lvl7pPr>
            <a:lvl8pPr marL="3200099" indent="0">
              <a:buNone/>
              <a:defRPr sz="900"/>
            </a:lvl8pPr>
            <a:lvl9pPr marL="3657257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E37D6-D17A-BE4A-9AF6-EEE4A3E9BE1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4205290"/>
            <a:ext cx="6413500" cy="496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536576"/>
            <a:ext cx="6413500" cy="3605213"/>
          </a:xfrm>
        </p:spPr>
        <p:txBody>
          <a:bodyPr/>
          <a:lstStyle>
            <a:lvl1pPr marL="0" indent="0">
              <a:buNone/>
              <a:defRPr sz="3200"/>
            </a:lvl1pPr>
            <a:lvl2pPr marL="457158" indent="0">
              <a:buNone/>
              <a:defRPr sz="2800"/>
            </a:lvl2pPr>
            <a:lvl3pPr marL="914314" indent="0">
              <a:buNone/>
              <a:defRPr sz="2400"/>
            </a:lvl3pPr>
            <a:lvl4pPr marL="1371471" indent="0">
              <a:buNone/>
              <a:defRPr sz="2000"/>
            </a:lvl4pPr>
            <a:lvl5pPr marL="1828628" indent="0">
              <a:buNone/>
              <a:defRPr sz="2000"/>
            </a:lvl5pPr>
            <a:lvl6pPr marL="2285785" indent="0">
              <a:buNone/>
              <a:defRPr sz="2000"/>
            </a:lvl6pPr>
            <a:lvl7pPr marL="2742943" indent="0">
              <a:buNone/>
              <a:defRPr sz="2000"/>
            </a:lvl7pPr>
            <a:lvl8pPr marL="3200099" indent="0">
              <a:buNone/>
              <a:defRPr sz="2000"/>
            </a:lvl8pPr>
            <a:lvl9pPr marL="3657257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4702176"/>
            <a:ext cx="6413500" cy="704850"/>
          </a:xfrm>
        </p:spPr>
        <p:txBody>
          <a:bodyPr/>
          <a:lstStyle>
            <a:lvl1pPr marL="0" indent="0">
              <a:buNone/>
              <a:defRPr sz="1400"/>
            </a:lvl1pPr>
            <a:lvl2pPr marL="457158" indent="0">
              <a:buNone/>
              <a:defRPr sz="1200"/>
            </a:lvl2pPr>
            <a:lvl3pPr marL="914314" indent="0">
              <a:buNone/>
              <a:defRPr sz="1000"/>
            </a:lvl3pPr>
            <a:lvl4pPr marL="1371471" indent="0">
              <a:buNone/>
              <a:defRPr sz="900"/>
            </a:lvl4pPr>
            <a:lvl5pPr marL="1828628" indent="0">
              <a:buNone/>
              <a:defRPr sz="900"/>
            </a:lvl5pPr>
            <a:lvl6pPr marL="2285785" indent="0">
              <a:buNone/>
              <a:defRPr sz="900"/>
            </a:lvl6pPr>
            <a:lvl7pPr marL="2742943" indent="0">
              <a:buNone/>
              <a:defRPr sz="900"/>
            </a:lvl7pPr>
            <a:lvl8pPr marL="3200099" indent="0">
              <a:buNone/>
              <a:defRPr sz="900"/>
            </a:lvl8pPr>
            <a:lvl9pPr marL="3657257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41800-C911-1C40-8DF0-7B5E1BF9C15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1688" y="533401"/>
            <a:ext cx="9085262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688" y="1735139"/>
            <a:ext cx="9085262" cy="36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1689" y="5473700"/>
            <a:ext cx="2227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1250" y="5473700"/>
            <a:ext cx="3386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59689" y="5473700"/>
            <a:ext cx="2227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EAB06EA-C625-3742-984C-B6D3E8C57BE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1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31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47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62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364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521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679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5835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8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1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3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9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7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Bild 9" descr="gl-ppt-printshop-jan-mit3.jpg"/>
          <p:cNvSpPr>
            <a:spLocks noChangeAspect="1"/>
          </p:cNvSpPr>
          <p:nvPr/>
        </p:nvSpPr>
        <p:spPr bwMode="auto">
          <a:xfrm>
            <a:off x="9525" y="0"/>
            <a:ext cx="10679113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75B4D5A-909C-A804-F421-882918822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E96C4286-B7B7-5BFF-31C3-CC9B58AAC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7C40732B-27A0-9ABA-57A5-4D8A3BA11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6279" y="3128693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11A7390-E7DD-80FD-8B37-6F7F12FEC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5953" y="2741945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15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E05C968-6073-2D02-DAE9-7462187EB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1626" y="3653373"/>
            <a:ext cx="178293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31,</a:t>
            </a:r>
            <a:r>
              <a:rPr lang="de-DE" sz="3200" b="1" baseline="30000" dirty="0">
                <a:solidFill>
                  <a:srgbClr val="676764"/>
                </a:solidFill>
              </a:rPr>
              <a:t>79 €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B1F47D4-6CE5-CFC5-2429-2FD7A454B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775" y="4053483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37,49 €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6C92760-8A21-AE79-3013-6AADBCB63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E037BF3-02AE-2F3D-A72B-B66AB49E0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4719" y="3449071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A07C8F0-9A22-7851-849A-74FA991C7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4393" y="3062323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1FCA8A3-92AD-A794-EABB-33C9AA04C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3517" y="3992475"/>
            <a:ext cx="144538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7,</a:t>
            </a:r>
            <a:r>
              <a:rPr lang="de-DE" sz="3200" b="1" baseline="30000" dirty="0">
                <a:solidFill>
                  <a:srgbClr val="676764"/>
                </a:solidFill>
              </a:rPr>
              <a:t>99 €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F15A40B-472A-A84F-9BF6-73578E50E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0387" y="4384770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9,19 €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60000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20964FC-2982-4D22-B7E4-C0A68E4AF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0E14BB8-C374-F605-4D47-62B97AECE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6853" y="3404873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DDACDEF-DFC5-EF10-AD19-85B2B0165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6527" y="3018125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47DF648-E634-668F-A0F7-36D411514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3194" y="3907101"/>
            <a:ext cx="1790954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12,</a:t>
            </a:r>
            <a:r>
              <a:rPr lang="de-DE" sz="3200" b="1" baseline="30000" dirty="0">
                <a:solidFill>
                  <a:srgbClr val="676764"/>
                </a:solidFill>
              </a:rPr>
              <a:t>39 €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97F1CD9-AF36-00B1-222C-6C9D47A6F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4028" y="4299396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14,29 €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EF0D34B-BEBD-C5D6-C642-E80B9AFA6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3948" y="4516309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619,50 €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24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8D0AB621-3923-86B4-8679-8E9FD172C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0C40248-6D2E-2A26-2B46-AB35E64D1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7307" y="3128693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E53CC5F-BF40-0F6E-F32C-1564DD12C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6981" y="2741945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6CD0967-0383-99CA-ECDE-0837607E8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6708" y="3651622"/>
            <a:ext cx="1778051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34,</a:t>
            </a:r>
            <a:r>
              <a:rPr lang="de-DE" sz="3200" b="1" baseline="30000" dirty="0">
                <a:solidFill>
                  <a:srgbClr val="676764"/>
                </a:solidFill>
              </a:rPr>
              <a:t>69 €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130BFF8-8EBA-712C-A484-5120A0E37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4639" y="4043917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39,95 €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7A3ADC0-B553-F052-809B-D0832AFE9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4683" y="4259951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619,46 €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244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50731-ADF4-E1D3-F95E-589B08D2C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Bild 9" descr="gl-ppt-printshop-jan-mit3.jpg">
            <a:extLst>
              <a:ext uri="{FF2B5EF4-FFF2-40B4-BE49-F238E27FC236}">
                <a16:creationId xmlns:a16="http://schemas.microsoft.com/office/drawing/2014/main" id="{07E095F6-2661-87B4-5657-DE70508793FA}"/>
              </a:ext>
            </a:extLst>
          </p:cNvPr>
          <p:cNvSpPr>
            <a:spLocks noChangeAspect="1"/>
          </p:cNvSpPr>
          <p:nvPr/>
        </p:nvSpPr>
        <p:spPr bwMode="auto">
          <a:xfrm>
            <a:off x="9525" y="0"/>
            <a:ext cx="10679113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39DF1B8-0E08-163A-9D94-EA6BE2632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94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7D03E8B-2F0C-6DB6-20F1-2DA55D0BA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C25D9A1-5BC1-884D-538E-2152A0923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3123" y="3392365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24316FA-7F2F-C068-0292-12EF38B99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2797" y="3005617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734F999-40C9-71DD-0FEC-79F2A6497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7434" y="3927733"/>
            <a:ext cx="1790954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10,</a:t>
            </a:r>
            <a:r>
              <a:rPr lang="de-DE" sz="3200" b="1" baseline="30000" dirty="0">
                <a:solidFill>
                  <a:srgbClr val="676764"/>
                </a:solidFill>
              </a:rPr>
              <a:t>99 €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E6684B1-0CE0-C117-10CC-7A81A5BF0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6527" y="4320028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12,65 €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29643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9F7A23F-E63F-0ECC-F895-0DE2027B0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16BCE4D-FD97-5105-B68F-9B05D40EF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3095" y="3430698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A132878-0A37-B8BF-9474-1AC622EB0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2769" y="3043950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5307D4D-6538-9F56-27A5-C42AA76C0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2671" y="3947933"/>
            <a:ext cx="1790954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11,</a:t>
            </a:r>
            <a:r>
              <a:rPr lang="de-DE" sz="3200" b="1" baseline="30000" dirty="0">
                <a:solidFill>
                  <a:srgbClr val="676764"/>
                </a:solidFill>
              </a:rPr>
              <a:t>19 €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D99A7C2-B3F8-C6BD-3EAE-84D76A396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0743" y="4340228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12,97 €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192816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9A87006-D870-4DE4-B1CC-591BFEF71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9B9CB2C-70EA-7782-5414-F73C92520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9021" y="3449292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882EE38-B357-1C99-8B31-6371FE8F5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8695" y="3062544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73B3652-410B-80D3-75F5-4CD55CE31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9807" y="3939654"/>
            <a:ext cx="1969088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15,</a:t>
            </a:r>
            <a:r>
              <a:rPr lang="de-DE" sz="3200" b="1" baseline="30000" dirty="0">
                <a:solidFill>
                  <a:srgbClr val="676764"/>
                </a:solidFill>
              </a:rPr>
              <a:t>79 €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6EFB3F0-E4FB-4432-D67C-8D83A2817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2751" y="4331949"/>
            <a:ext cx="1171154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18,23 €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AE07411-D4A6-D004-6B4E-7BE198A27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9807" y="4555926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526,33 €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49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7F138-F274-F1D0-FD66-50E8D858E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6FAB40E9-1214-D5A5-D2B1-8D7AA64E6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0312832-680C-5956-8D27-7A3E71542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2564" y="3622131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2CD0D9B-DB92-D20D-D9AF-4EB9BD492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2238" y="3235383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C4AD395-2065-75FA-00CB-D44DE5CF1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1957" y="4106414"/>
            <a:ext cx="1812033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15,</a:t>
            </a:r>
            <a:r>
              <a:rPr lang="de-DE" sz="3200" b="1" baseline="30000" dirty="0">
                <a:solidFill>
                  <a:srgbClr val="676764"/>
                </a:solidFill>
              </a:rPr>
              <a:t>59 €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A6D48D0-D9A2-5F96-F4BF-D6542C276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623" y="4498709"/>
            <a:ext cx="1237257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8CE49DF-1348-DD4F-A007-5414BB8AE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7497" y="4693216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1.559,00 €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01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8B13498-3260-2127-9B90-32BF47128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92F43A17-0D64-8359-61DA-8278EB097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8495" y="3544135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17C6F83-4F27-B809-0E1C-D3C7C5C21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8169" y="3157387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B9C8C17-CF85-2633-B2B9-7815A2F29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4479" y="4083670"/>
            <a:ext cx="1759647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12,</a:t>
            </a:r>
            <a:r>
              <a:rPr lang="de-DE" sz="3200" b="1" baseline="30000" dirty="0">
                <a:solidFill>
                  <a:srgbClr val="676764"/>
                </a:solidFill>
              </a:rPr>
              <a:t>49 €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3F1D911-3B55-AF3A-1673-5C50A927E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6983" y="4475965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14,45 €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4C3F037-CD59-0B82-3E23-3C1A15E93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4152" y="4716830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1.249,00 €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27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0F817-E2E5-637D-53F8-162CA0AAE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2B70FB8-F2EF-F8FB-A21D-E0A24E8B8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47E073D-90FF-7EE9-3447-482212509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8981" y="2730626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4CF5298-1DE4-1804-56F0-BB330B8D1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8655" y="2343878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19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6BFC612-86D9-EB91-4CA4-CCBB52B2D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7767" y="2474793"/>
            <a:ext cx="178293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8,</a:t>
            </a:r>
            <a:r>
              <a:rPr lang="de-DE" sz="3200" b="1" baseline="30000" dirty="0">
                <a:solidFill>
                  <a:srgbClr val="676764"/>
                </a:solidFill>
              </a:rPr>
              <a:t>99 €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AF7CB73-521B-9627-2280-D95C691FF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4559" y="2867088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11,11 €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D90F0E6-F2A7-E74E-F6EF-03A8F7CF2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8010" y="3042143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299,67 €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17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D5897-1489-3CCE-CA82-4D0A3C1EB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Bild 9" descr="gl-ppt-printshop-jan-mit3.jpg">
            <a:extLst>
              <a:ext uri="{FF2B5EF4-FFF2-40B4-BE49-F238E27FC236}">
                <a16:creationId xmlns:a16="http://schemas.microsoft.com/office/drawing/2014/main" id="{E93768AF-BC05-241F-77A5-0D41328DA658}"/>
              </a:ext>
            </a:extLst>
          </p:cNvPr>
          <p:cNvSpPr>
            <a:spLocks noChangeAspect="1"/>
          </p:cNvSpPr>
          <p:nvPr/>
        </p:nvSpPr>
        <p:spPr bwMode="auto">
          <a:xfrm>
            <a:off x="9525" y="0"/>
            <a:ext cx="10679113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3DC884D-1140-1370-3E36-7F8BEFD28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0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4E4485B-9811-ECBA-1BE1-3244BAD95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B9DC51F-CC67-26BD-B441-02922E690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8151" y="2373719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F3ECA64-DA08-4C2C-092C-113186653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7825" y="1986971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14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CEDD0C8-77D6-814B-AE13-3D0EA13EC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4599" y="2285221"/>
            <a:ext cx="1790954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4,</a:t>
            </a:r>
            <a:r>
              <a:rPr lang="de-DE" sz="3200" b="1" baseline="30000" dirty="0">
                <a:solidFill>
                  <a:srgbClr val="676764"/>
                </a:solidFill>
              </a:rPr>
              <a:t>39 €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DD118B8-1B0A-BD3C-0BF2-BC7101ED1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5847" y="2677516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5,11 €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E99C0C1-E011-A75D-3135-53DBA3FDD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377A9DD-E3B3-5A69-CC69-3A69D64F4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5005" y="3457123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F2DC941-D51E-C7F3-B673-C9093B94C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4679" y="3070375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25231D5-3100-DB27-AECF-680132E22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3696" y="3954246"/>
            <a:ext cx="1613480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12,</a:t>
            </a:r>
            <a:r>
              <a:rPr lang="de-DE" sz="3200" b="1" baseline="30000" dirty="0">
                <a:solidFill>
                  <a:srgbClr val="676764"/>
                </a:solidFill>
              </a:rPr>
              <a:t>99 €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D16BC88-F68E-CE8E-262C-3B8D7FC71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0743" y="4346541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70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2CCD2-415C-3D3D-D8C5-A6BB850B1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26FC9FB-3E2D-7659-A0F1-AB5217087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674F1DA-3F92-C709-BFBD-FEB30CDDB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6607" y="3404596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1300812-03C9-9549-8697-C5EB6F30F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6281" y="3017848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BF3D58C-9034-09ED-E108-ED454E1E8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3260" y="3913257"/>
            <a:ext cx="1613480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21,</a:t>
            </a:r>
            <a:r>
              <a:rPr lang="de-DE" sz="3200" b="1" baseline="30000" dirty="0">
                <a:solidFill>
                  <a:srgbClr val="676764"/>
                </a:solidFill>
              </a:rPr>
              <a:t>29 €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5EF2DC8-45B6-BF14-615B-D287BADE8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99" y="4305552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24,50 €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44D4E48-5F9A-CDC2-48D5-EE2C633E4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5529" y="4533286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425,80 €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31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8AF46-B5BF-610C-9F65-BACB939CFB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68E37B2-2F94-54F9-7F94-F9E89D7EA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6991D83-DE5B-6543-2C12-851BB2B7A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1833" y="3318290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933A9C3-9918-31B0-E40C-466FFF6E2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1507" y="2931542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D243AC9-4C4F-A205-FA52-2ADD780F3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5157" y="3791412"/>
            <a:ext cx="1613480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8,</a:t>
            </a:r>
            <a:r>
              <a:rPr lang="de-DE" sz="3200" b="1" baseline="30000" dirty="0">
                <a:solidFill>
                  <a:srgbClr val="676764"/>
                </a:solidFill>
              </a:rPr>
              <a:t>19 €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A43943A-01F9-71D9-C960-17F45F28B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3983" y="4183707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9,45 €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3B3E1CB-6656-573E-D21E-281911B97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9927" y="4416854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163,80 €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60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8B83B-DCE3-1D31-3C86-3203B6E43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3032CDF-438A-098B-B82B-C79A21ADE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CF0B4EC-3549-4F9C-9A5C-B55A1637E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4765" y="3647550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F5F8227-E9FA-FC15-4E6C-14898D79C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4439" y="3260802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696D3F2-8100-C7C2-ECDC-293A56D24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5477" y="4106891"/>
            <a:ext cx="1613480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20,</a:t>
            </a:r>
            <a:r>
              <a:rPr lang="de-DE" sz="3200" b="1" baseline="30000" dirty="0">
                <a:solidFill>
                  <a:srgbClr val="676764"/>
                </a:solidFill>
              </a:rPr>
              <a:t>99 €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7D202B7-0FDB-069C-F996-E5E38874F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1185" y="4499186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24,25 €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BED236F-084D-AF51-AA6C-D8366CE00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8415" y="4732333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419,80 €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11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E17F5-078F-2FF3-584D-162CDE3F7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0AFE85A-58CA-C735-0D2F-EFEDF5AC9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7C2A645-E427-3203-4ABD-68CEA0228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3363" y="3324267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3716D18-9219-A7EF-65B3-AF25697B3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3037" y="2937519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3FDC79E-8E16-3BCD-2CCE-A249E50F1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6687" y="3797389"/>
            <a:ext cx="1613480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11,</a:t>
            </a:r>
            <a:r>
              <a:rPr lang="de-DE" sz="3200" b="1" baseline="30000" dirty="0">
                <a:solidFill>
                  <a:srgbClr val="676764"/>
                </a:solidFill>
              </a:rPr>
              <a:t>69 €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FDDDBF0-B46C-BBC7-882A-3B901EF7A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4759" y="4189684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13,45 €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8548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CD53BCF-0604-E640-3EA9-F11C9E116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E69D825-DF42-32A3-96A2-B2B5C77A4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1029" y="2382186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2D34129-F02E-8B2D-64A4-F20CCB834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0703" y="1995438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19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A94E17C-365C-EB99-EB90-82799EB01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6527" y="2163110"/>
            <a:ext cx="178293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10,</a:t>
            </a:r>
            <a:r>
              <a:rPr lang="de-DE" sz="3200" b="1" baseline="30000" dirty="0">
                <a:solidFill>
                  <a:srgbClr val="676764"/>
                </a:solidFill>
              </a:rPr>
              <a:t>59 €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32DC040-CEB3-DA7E-EEC9-150DA3B49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6607" y="2554714"/>
            <a:ext cx="1437538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13,19 €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F1DE44C-50CD-2725-5AA6-1EBA9D208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0873" y="2734089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211,80 €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73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E2915D0-4153-AC43-A321-342EFF1A1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BF6E8A2-36B4-C13D-9C89-5DCFC2EC3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7764" y="3663812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AD43221-AE0B-3851-0725-FFB92050F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7438" y="3277064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A8C77F5-7090-F901-9F4B-F5544030F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3153" y="4216341"/>
            <a:ext cx="178293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13,</a:t>
            </a:r>
            <a:r>
              <a:rPr lang="de-DE" sz="3200" b="1" baseline="30000" dirty="0">
                <a:solidFill>
                  <a:srgbClr val="676764"/>
                </a:solidFill>
              </a:rPr>
              <a:t>89 €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1C33BB5-766F-D099-1D54-9030F2C3B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61494" y="4608636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15,97 €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4DAC26D-70C0-B077-306D-E41EAF938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AB872E7-1E52-0BB1-F388-B4CB8A16C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7953" y="3503741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F431404-F7CF-2F79-1938-04316ACFA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7627" y="3116993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8491968-59E9-3A9C-9EC0-BC4C9C2C9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3442" y="4011662"/>
            <a:ext cx="178293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10,</a:t>
            </a:r>
            <a:r>
              <a:rPr lang="de-DE" sz="3200" b="1" baseline="30000" dirty="0">
                <a:solidFill>
                  <a:srgbClr val="676764"/>
                </a:solidFill>
              </a:rPr>
              <a:t>59 €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84C52EA-687C-7A05-2193-77BE76A62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3101" y="4403957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12,19 €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87393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51A1E-961B-E8EA-F17B-9979D96F5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Bild 9" descr="gl-ppt-printshop-jan-mit3.jpg">
            <a:extLst>
              <a:ext uri="{FF2B5EF4-FFF2-40B4-BE49-F238E27FC236}">
                <a16:creationId xmlns:a16="http://schemas.microsoft.com/office/drawing/2014/main" id="{FDA30805-870A-B304-367B-576765A58FF5}"/>
              </a:ext>
            </a:extLst>
          </p:cNvPr>
          <p:cNvSpPr>
            <a:spLocks noChangeAspect="1"/>
          </p:cNvSpPr>
          <p:nvPr/>
        </p:nvSpPr>
        <p:spPr bwMode="auto">
          <a:xfrm>
            <a:off x="9525" y="0"/>
            <a:ext cx="10679113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1E11C89-0846-5974-85FC-5AAE3ABAA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7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1CC3936E-14DD-A24A-5C7C-53734D688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636F04F-1C7F-C0F6-B7A9-443FDAE8F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3488" y="3588224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8308AC0-ACCF-9CF2-8B84-C98AF44BD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3162" y="3201476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15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6360B5B-0DF5-B6F4-9627-F203B1F4D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2327" y="4083670"/>
            <a:ext cx="1600433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2,</a:t>
            </a:r>
            <a:r>
              <a:rPr lang="de-DE" sz="3200" b="1" baseline="30000" dirty="0">
                <a:solidFill>
                  <a:srgbClr val="676764"/>
                </a:solidFill>
              </a:rPr>
              <a:t>49 €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E067955-CDD7-5C6F-15FD-04748BBC5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8655" y="4475965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8694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E20714A-E428-09D4-393E-BF31A6C45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7D649E0-715B-2CB3-DFF5-924726EDB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7093" y="2958250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1F48E38-70E3-05A5-3667-031EC6B6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6767" y="2571502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15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A8128FE-81CD-7E26-12EB-ACDFD645D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6660" y="1988122"/>
            <a:ext cx="1600433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15,</a:t>
            </a:r>
            <a:r>
              <a:rPr lang="de-DE" sz="3200" b="1" baseline="30000" dirty="0">
                <a:solidFill>
                  <a:srgbClr val="676764"/>
                </a:solidFill>
              </a:rPr>
              <a:t>99 €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97B3D30-3650-DF0B-D214-31441B8D1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7645" y="2380417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18,98 €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08E550C-E46D-BCB3-3AA6-6C2738B44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9573" y="2572898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159,90 €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16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3F5625D-8F67-0EAF-BEED-E64675F2C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A0E1B9B-D676-0C3F-392E-81A28D080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1029" y="3128693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FA55D2E-6AEC-B790-C066-4DAE7BE9E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0703" y="2741945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15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3CD2D9D-8EAC-9567-8ED6-E6CB505B8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4679" y="3627191"/>
            <a:ext cx="170663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11,</a:t>
            </a:r>
            <a:r>
              <a:rPr lang="de-DE" sz="3200" b="1" baseline="30000" dirty="0">
                <a:solidFill>
                  <a:srgbClr val="676764"/>
                </a:solidFill>
              </a:rPr>
              <a:t>99 €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62EADD8-61C4-C231-2F0C-66EA22398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2751" y="4019486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14,15 €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308938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259</Words>
  <Application>Microsoft Office PowerPoint</Application>
  <PresentationFormat>Benutzerdefiniert</PresentationFormat>
  <Paragraphs>105</Paragraphs>
  <Slides>26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0" baseType="lpstr">
      <vt:lpstr>ＭＳ Ｐゴシック</vt:lpstr>
      <vt:lpstr>Arial</vt:lpstr>
      <vt:lpstr>Calibri</vt:lpstr>
      <vt:lpstr>Leere 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Rosanna Viggiani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Rosanna Viggiani</dc:creator>
  <cp:lastModifiedBy>Cicek Efe</cp:lastModifiedBy>
  <cp:revision>1024</cp:revision>
  <cp:lastPrinted>2024-12-11T13:49:52Z</cp:lastPrinted>
  <dcterms:created xsi:type="dcterms:W3CDTF">2018-01-25T12:02:25Z</dcterms:created>
  <dcterms:modified xsi:type="dcterms:W3CDTF">2026-04-21T15:10:39Z</dcterms:modified>
</cp:coreProperties>
</file>