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87" r:id="rId7"/>
    <p:sldId id="34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20" d="100"/>
          <a:sy n="120" d="100"/>
        </p:scale>
        <p:origin x="2112" y="117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5B4D5A-909C-A804-F421-88291882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96C4286-B7B7-5BFF-31C3-CC9B58AA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2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9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626" y="365337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05348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92760-8A21-AE79-3013-6AADBCB6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4490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393" y="30623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517" y="3992475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38477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0964FC-2982-4D22-B7E4-C0A68E4A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853" y="34048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30181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94" y="39071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028" y="42993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48" y="45163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549,50 €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D0AB621-3923-86B4-8679-8E9FD172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07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81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08" y="365162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40439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A3ADC0-B553-F052-809B-D0832AFE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683" y="425995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548,04 €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9DF1B8-0E08-163A-9D94-EA6BE263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D03E8B-2F0C-6DB6-20F1-2DA55D0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123" y="33923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797" y="30056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34" y="39277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43200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F7A23F-E63F-0ECC-F895-0DE2027B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095" y="34306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769" y="30439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9479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3402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A87006-D870-4DE4-B1CC-591BFEF7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021" y="344929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306254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39396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33194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18,23 €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E07411-D4A6-D004-6B4E-7BE198A2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45559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466,33 €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AB40E9-1214-D5A5-D2B1-8D7AA64E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564" y="362213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38" y="323538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957" y="4106414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4987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6932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1.379,00 €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B13498-3260-2127-9B90-32BF4712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5441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1573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408367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83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52" y="471683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B70FB8-F2EF-F8FB-A21D-E0A24E8B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256,33 €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C884D-1140-1370-3E36-7F8BEFD2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E4485B-9811-ECBA-1BE1-3244BAD9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151" y="23737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19869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228522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847" y="26775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99C0C1-E011-A75D-3135-53DBA3FD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005" y="345712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07037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696" y="3954246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63" y="43465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6FC9FB-3E2D-7659-A0F1-AB521708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4045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81" y="30178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60" y="39132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99" y="43055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4D4E48-5F9A-CDC2-48D5-EE2C633E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29" y="45332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8E37B2-2F94-54F9-7F94-F9E89D7E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83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0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57" y="379141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83" y="41837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927" y="44168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032CDF-438A-098B-B82B-C79A21AD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765" y="3647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439" y="3260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477" y="4106891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85" y="44991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415" y="473233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FE85A-58CA-C735-0D2F-EFEDF5AC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363" y="33242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29375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379738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1896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D53BCF-0604-E640-3EA9-F11C9E11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16311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2554714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73" y="273408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2915D0-4153-AC43-A321-342EFF1A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764" y="366381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438" y="327706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153" y="421634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494" y="46086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DAC26D-70C0-B077-306D-E41EAF93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953" y="35037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627" y="31169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442" y="401166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4039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E11C89-0846-5974-85FC-5AAE3AB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C3936E-14DD-A24A-5C7C-53734D68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488" y="358822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162" y="320147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27" y="4083670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20714A-E428-09D4-393E-BF31A6C4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09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660" y="198812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645" y="23804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573" y="25728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141,90 €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F5625D-8F67-0EAF-BEED-E64675F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62719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0194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Benutzerdefiniert</PresentationFormat>
  <Paragraphs>105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1025</cp:revision>
  <cp:lastPrinted>2024-12-11T13:49:52Z</cp:lastPrinted>
  <dcterms:created xsi:type="dcterms:W3CDTF">2018-01-25T12:02:25Z</dcterms:created>
  <dcterms:modified xsi:type="dcterms:W3CDTF">2026-04-21T15:25:35Z</dcterms:modified>
</cp:coreProperties>
</file>