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1" autoAdjust="0"/>
    <p:restoredTop sz="94632"/>
  </p:normalViewPr>
  <p:slideViewPr>
    <p:cSldViewPr snapToObjects="1">
      <p:cViewPr varScale="1">
        <p:scale>
          <a:sx n="101" d="100"/>
          <a:sy n="101" d="100"/>
        </p:scale>
        <p:origin x="138" y="45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7957E-0762-D58A-9267-DA0073638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46FF784-8E84-59D6-3935-6F0B5C2F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4" y="3672423"/>
            <a:ext cx="15534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79D028-2D81-8D59-97BE-C076ED18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300" y="291294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DDFAE0-A716-78E8-FE2F-8CC225A7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227345"/>
            <a:ext cx="15027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E796A7-1544-8EA7-289D-56A8F45B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0937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8D4C8A6-74A2-858B-9849-02F6DCFF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03" y="3185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77" y="2799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469" y="37547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303" y="41469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23" y="43639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1D24F99-7CC6-53C8-A66D-172F41D1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82" y="32144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056" y="28276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733" y="374687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664" y="41391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24,80 €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85561A-F29E-B4CB-F408-080DC5DB8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CCD51E9-6A47-76B3-5D5B-B6F8604A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79E9C8-C156-E652-7591-1432935C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4025454"/>
            <a:ext cx="178390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42 €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95F628-AFEE-8412-0276-8D773B86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592" y="46603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828,00 €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B463A1-F8DA-7BA6-0F96-E46215C70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32748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14DD8E-D184-087F-0F88-9339163D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3786008"/>
            <a:ext cx="16644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BFCCE4-D095-E08A-A0AE-8011277F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700" y="299866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B4AF1C9-2B7F-A0FF-ECC5-177411C2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32" y="40920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9AB7DD-D750-8977-A7A6-97BC05180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333033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E84199-9076-D368-7B9D-E4C07E40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573014"/>
            <a:ext cx="187116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90 €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443" y="41993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165,83 €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207AAB-984B-A156-C0D2-E2647AA4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28176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24DDD8-E61B-9C74-DE67-A502D64E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620" y="37441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94" y="33574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283695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533" y="4675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91685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27,74 €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700FB-A1F5-136E-97EB-1B9133DDF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68F7C6-FB32-A577-F8C7-DAFFCE345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93EA94-56A6-670D-409D-26151AD9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51" y="29737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5870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B6DBD-8956-6A2A-8F00-A3D1D73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3525452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D0E3AC-8F16-D26A-CF25-E86FDB03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2" y="391774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C5DD4D-D7AD-5B85-642E-9DB5CBBC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415861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45,72 €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B509083-A946-400F-6343-BDB3D496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480" y="26474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54" y="22607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84838-237F-149E-FB30-08E6780B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350120"/>
            <a:ext cx="178137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178602-DD07-3F62-F462-3247735C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683" y="274241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480134-A1F3-3572-A3E1-C984F2E4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98328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E2A166A-6CE6-0643-D3BC-11E8B41F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55134"/>
            <a:ext cx="14293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9FBA84-0CB7-5CEE-452F-3CA1ADED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0" y="28176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CFE6A0-5964-FFD6-7C12-FBE43DE6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83" y="30325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057" y="26457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81862"/>
            <a:ext cx="191241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758" y="39741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6B7C90-88E8-DBF8-0238-9891495D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03" y="3625957"/>
            <a:ext cx="14767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63" y="40182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76" y="425139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943902-8953-52BE-CCDA-3FCB70F8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286531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B30B908-1F8D-6180-D9A8-77629742E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78314"/>
            <a:ext cx="147859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24 €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E5ED8AA-6E57-38C0-FF30-6C9F273F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28176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A5E1B99-1C6A-D933-FE51-C371B22B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6" y="2139454"/>
            <a:ext cx="174141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28 €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8" y="27436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752,00 €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C3CC3F-6D85-0402-7C4F-FB6F5C88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736" y="22064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4A2668-3F15-B221-882B-BD2EA1612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39" y="337806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13" y="299131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F716AC-8B43-F138-50FE-498A3511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793" y="3916442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CF977A-61CE-3013-AAFC-0F3DFF44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01" y="430804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4881FB-50F6-BA91-3597-4B1B638E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067" y="45542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237,25 €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9C2C3D-17F9-5447-7B42-A02264A0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678287"/>
            <a:ext cx="185047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86 €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8DA166-ECF4-7177-C108-703BBBFE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0" y="28938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34CE85-6808-F559-C93E-03F507C6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E767350-362B-EB1D-D270-CFCAB0D8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2715518"/>
            <a:ext cx="175002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D5F623-AB4B-210F-D160-A5C9D479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857" y="333256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863,33 €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859A6-98B5-CA57-3BF6-2B5DF164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277006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0F8268-2728-2174-BD8E-3157CDDFC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1AF32B-7117-3E2B-F69C-4002854C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243" y="31963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17" y="28096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3750247"/>
            <a:ext cx="14422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70" y="414254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5,62 €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30" y="438648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EA168D2-5A1E-B849-025E-F6F8B709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8FB07A9-484C-F5E1-AAEE-66ED2AB9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12" y="3523509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37 €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1BF5F-B262-ED2A-A6D7-6C66E68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521" y="41562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207,40 €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B56E34-6D98-64DD-5D27-957F778B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275101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Benutzerdefiniert</PresentationFormat>
  <Paragraphs>95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1030</cp:revision>
  <cp:lastPrinted>2024-12-11T13:49:52Z</cp:lastPrinted>
  <dcterms:created xsi:type="dcterms:W3CDTF">2018-01-25T12:02:25Z</dcterms:created>
  <dcterms:modified xsi:type="dcterms:W3CDTF">2026-05-22T11:52:21Z</dcterms:modified>
</cp:coreProperties>
</file>