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379" r:id="rId3"/>
    <p:sldId id="335" r:id="rId4"/>
    <p:sldId id="282" r:id="rId5"/>
    <p:sldId id="336" r:id="rId6"/>
    <p:sldId id="347" r:id="rId7"/>
    <p:sldId id="387" r:id="rId8"/>
    <p:sldId id="354" r:id="rId9"/>
    <p:sldId id="374" r:id="rId10"/>
    <p:sldId id="281" r:id="rId11"/>
    <p:sldId id="365" r:id="rId12"/>
    <p:sldId id="366" r:id="rId13"/>
    <p:sldId id="368" r:id="rId14"/>
    <p:sldId id="388" r:id="rId15"/>
    <p:sldId id="348" r:id="rId16"/>
    <p:sldId id="369" r:id="rId17"/>
    <p:sldId id="375" r:id="rId18"/>
    <p:sldId id="381" r:id="rId19"/>
    <p:sldId id="357" r:id="rId20"/>
    <p:sldId id="394" r:id="rId21"/>
    <p:sldId id="269" r:id="rId22"/>
    <p:sldId id="320" r:id="rId23"/>
    <p:sldId id="389" r:id="rId24"/>
    <p:sldId id="390" r:id="rId25"/>
    <p:sldId id="391" r:id="rId26"/>
    <p:sldId id="393" r:id="rId27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1" autoAdjust="0"/>
    <p:restoredTop sz="94632"/>
  </p:normalViewPr>
  <p:slideViewPr>
    <p:cSldViewPr snapToObjects="1">
      <p:cViewPr varScale="1">
        <p:scale>
          <a:sx n="77" d="100"/>
          <a:sy n="77" d="100"/>
        </p:scale>
        <p:origin x="108" y="870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22.05.2026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22.05.2026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21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537957E-0762-D58A-9267-DA00736389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A4C4CF5-79BB-84FC-E938-E95179B0C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8679" y="312869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8353" y="274194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05C968-6073-2D02-DAE9-7462187E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824" y="3672423"/>
            <a:ext cx="155343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1F47D4-6CE5-CFC5-2429-2FD7A454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475" y="407253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10,98 €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ABCA6C4-D34B-9BB4-1C6C-BC4AEEEB3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37BF3-02AE-2F3D-A72B-B66AB49E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369" y="229654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07C8F0-9A22-7851-849A-74FA991C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043" y="190979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1" y="2227345"/>
            <a:ext cx="150275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15A40B-472A-A84F-9BF6-73578E50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831" y="261964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6A5E01E-BF25-EADF-1497-13D9D1225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E14BB8-C374-F605-4D47-62B97AEC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703" y="318579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DACDEF-DFC5-EF10-AD19-85B2B016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377" y="279905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7DF648-E634-668F-A0F7-36D4115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469" y="3754701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7F1CD9-AF36-00B1-222C-6C9D47A6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303" y="414699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F0D34B-BEBD-C5D6-C642-E80B9AFA6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223" y="436390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1.179,00 €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D6A03CF-3279-639A-0228-541A9C1FF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9382" y="321441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9056" y="282767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CD0967-0383-99CA-ECDE-0837607E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733" y="3746872"/>
            <a:ext cx="17780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17,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30BFF8-8EBA-712C-A484-5120A0E3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327" y="413916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24,80 €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0731-ADF4-E1D3-F95E-589B08D2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07E095F6-2661-87B4-5657-DE70508793FA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85561A-F29E-B4CB-F408-080DC5DB8D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6BA710E-0488-B495-A013-F3B43C2B8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398" y="349714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8072" y="311039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79E9C8-C156-E652-7591-1432935CB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6" y="4025454"/>
            <a:ext cx="178390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CF7872C-48AC-8585-BB25-293F18BBC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614" y="4417058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12,42 €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E95F628-AFEE-8412-0276-8D773B86E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9880" y="466032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592,67 €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9F2FD52-0058-CB41-26AE-70856243B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6BCE4D-FD97-5105-B68F-9B05D40E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6445" y="323067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132878-0A37-B8BF-9474-1AC622EB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6119" y="284392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27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5307D4D-6538-9F56-27A5-C42AA76C0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225" y="3786008"/>
            <a:ext cx="166445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99A7C2-B3F8-C6BD-3EAE-84D76A396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9793" y="417830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8,59 €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607DD3E-B06D-518A-3445-4C9B836C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032" y="4092054"/>
            <a:ext cx="19690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FD52335-B5BF-2189-EA31-7B1798911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471" y="3333816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5D34977-2FBD-6EAB-632E-7ED85AB24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12832-680C-5956-8D27-7A3E7154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739" y="304110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CD0D9B-DB92-D20D-D9AF-4EB9BD49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8413" y="265435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C4AD395-2065-75FA-00CB-D44DE5CF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0" y="3573014"/>
            <a:ext cx="187116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6D48D0-D9A2-5F96-F4BF-D6542C27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948" y="3965309"/>
            <a:ext cx="1237257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CE49DF-1348-DD4F-A007-5414BB8AE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443" y="419938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119,08 €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629A393-797E-47EB-6BD1-049F51642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620" y="374416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294" y="335741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B9C8C17-CF85-2633-B2B9-7815A2F2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4283695"/>
            <a:ext cx="179090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19,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F1D911-3B55-AF3A-1673-5C50A927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7533" y="467599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27,67 €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4C3F037-CD59-0B82-3E23-3C1A15E93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491685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24,86 €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981" y="273062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655" y="234387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BFC612-86D9-EB91-4CA4-CCBB52B2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767" y="2474793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F7CB73-521B-9627-2280-D95C691FF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559" y="286708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11,11 €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90F0E6-F2A7-E74E-F6EF-03A8F7CF2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010" y="3042143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299,67 €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66700FB-A1F5-136E-97EB-1B9133DDF8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D5897-1489-3CCE-CA82-4D0A3C1EB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E93768AF-BC05-241F-77A5-0D41328DA658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68F7C6-FB32-A577-F8C7-DAFFCE3455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9145AD5-9D9A-E820-1B00-133F3024E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351" y="2973794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5" y="2587046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6B6DBD-8956-6A2A-8F00-A3D1D7354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824" y="3525452"/>
            <a:ext cx="179090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D0E3AC-8F16-D26A-CF25-E86FDB03F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213" y="391774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13,50 €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C5DD4D-D7AD-5B85-642E-9DB5CBBC1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455" y="4158612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41,06 €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C77930E-245A-8019-7864-F60302BAE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480" y="264749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154" y="226075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27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7684838-237F-149E-FB30-08E6780B2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4" y="2350120"/>
            <a:ext cx="15432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8178602-DD07-3F62-F462-3247735C5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683" y="274241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2480134-A1F3-3572-A3E1-C984F2E4A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983280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185,80 €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2CCD2-415C-3D3D-D8C5-A6BB850B1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DDC2A74-03BF-F76D-7FD6-931188DF2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674F1DA-3F92-C709-BFBD-FEB30CDD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9582" y="303312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1300812-03C9-9549-8697-C5EB6F30F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9256" y="264637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26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BF3D58C-9034-09ED-E108-ED454E1E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555134"/>
            <a:ext cx="142936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5EF2DC8-45B6-BF14-615B-D287BADE8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7727" y="393245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8813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8AF46-B5BF-610C-9F65-BACB939CF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AD016AC-236F-6A41-7EDF-0BD65989F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6991D83-DE5B-6543-2C12-851BB2B7A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383" y="303254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33A9C3-9918-31B0-E40C-466FFF6E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2057" y="264579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243AC9-4C4F-A205-FA52-2ADD780F3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3581862"/>
            <a:ext cx="191241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43943A-01F9-71D9-C960-17F45F28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758" y="397415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8286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8B83B-DCE3-1D31-3C86-3203B6E43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DC764C2-87AE-23BE-5B07-5543F241D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CF0B4EC-3549-4F9C-9A5C-B55A1637E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240" y="30760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5F8227-E9FA-FC15-4E6C-14898D79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914" y="26893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22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96D3F2-8100-C7C2-ECDC-293A56D24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803" y="3625957"/>
            <a:ext cx="147673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D202B7-0FDB-069C-F996-E5E38874F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763" y="401825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ED236F-084D-AF51-AA6C-D8366CE00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176" y="425139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61,90 €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17F5-078F-2FF3-584D-162CDE3F7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1074393-8B0A-D90E-5BDD-0589115D4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C2A645-E427-3203-4ABD-68CEA022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063" y="301946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3716D18-9219-A7EF-65B3-AF25697B3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737" y="263271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FDC79E-8E16-3BCD-2CCE-A249E50F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578314"/>
            <a:ext cx="147859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5,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DDDBF0-B46C-BBC7-882A-3B901EF7A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6584" y="3970609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7,24 €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854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F0CC8D8-32A8-433F-8D79-4B0551BB1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379" y="241076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053" y="202401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94E17C-365C-EB99-EB90-82799EB0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4" y="2139454"/>
            <a:ext cx="153186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DC040-CEB3-DA7E-EEC9-150DA3B49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232" y="2531058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11,28 €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1DE44C-50CD-2725-5AA6-1EBA9D20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498" y="274361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486,00 €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09F9E82-A4BA-CA5D-7779-84E53B61C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639" y="337806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313" y="299131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34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F716AC-8B43-F138-50FE-498A35113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4793" y="3916442"/>
            <a:ext cx="153186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DCF977A-61CE-3013-AAFC-0F3DFF441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801" y="4308046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4881FB-50F6-BA91-3597-4B1B638E4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067" y="455425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194,75 €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2DD3EC3-2C19-4A6C-D8A3-9047E5BBE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3153" y="31322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827" y="27455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678287"/>
            <a:ext cx="185047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8419" y="407058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14,86 €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25AB5FA-1BB1-75FD-4886-EE5ED1A17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913" y="300719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1587" y="262045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E767350-362B-EB1D-D270-CFCAB0D89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715518"/>
            <a:ext cx="152142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3B9FA31-1555-6CFE-D0BA-E62707487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591" y="3107122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AD5F623-AB4B-210F-D160-A5C9D479A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857" y="3332561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619,33 €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1A1E-961B-E8EA-F17B-9979D96F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FDA30805-870A-B304-367B-576765A58FF5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0F8268-2728-2174-BD8E-3157CDDFC0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4F9F00-D6E5-6B24-D3B1-25A2D68D7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D649E0-715B-2CB3-DFF5-924726ED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243" y="319637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F48E38-70E3-05A5-3667-031EC6B6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917" y="280962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8128FE-81CD-7E26-12EB-ACDFD645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5" y="3750247"/>
            <a:ext cx="144229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7B3D30-3650-DF0B-D214-31441B8D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570" y="414254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5,62 €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8E550C-E46D-BCB3-3AA6-6C2738B44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230" y="4386481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38,90 €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7F00BA4-DD21-E498-4CA4-FDAC225FE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304" y="298581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978" y="259907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8FB07A9-484C-F5E1-AAEE-66ED2AB9A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2612" y="3523509"/>
            <a:ext cx="153186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0E9D650-2804-0361-6EAB-7A66459C5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620" y="3915113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10,37 €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581BF5F-B262-ED2A-A6D7-6C66E6892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967" y="415626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143,80 €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Benutzerdefiniert</PresentationFormat>
  <Paragraphs>106</Paragraphs>
  <Slides>26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Laura Rimer</cp:lastModifiedBy>
  <cp:revision>1032</cp:revision>
  <cp:lastPrinted>2024-12-11T13:49:52Z</cp:lastPrinted>
  <dcterms:created xsi:type="dcterms:W3CDTF">2018-01-25T12:02:25Z</dcterms:created>
  <dcterms:modified xsi:type="dcterms:W3CDTF">2026-05-22T12:02:02Z</dcterms:modified>
</cp:coreProperties>
</file>